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66" r:id="rId4"/>
    <p:sldId id="263" r:id="rId5"/>
    <p:sldId id="267" r:id="rId6"/>
    <p:sldId id="268" r:id="rId7"/>
    <p:sldId id="269" r:id="rId8"/>
    <p:sldId id="265" r:id="rId9"/>
    <p:sldId id="261" r:id="rId10"/>
    <p:sldId id="282" r:id="rId11"/>
    <p:sldId id="271" r:id="rId12"/>
    <p:sldId id="272" r:id="rId13"/>
    <p:sldId id="273" r:id="rId14"/>
    <p:sldId id="274" r:id="rId15"/>
    <p:sldId id="281" r:id="rId16"/>
    <p:sldId id="277" r:id="rId17"/>
    <p:sldId id="278" r:id="rId18"/>
    <p:sldId id="279" r:id="rId19"/>
    <p:sldId id="280" r:id="rId20"/>
    <p:sldId id="291" r:id="rId21"/>
    <p:sldId id="285" r:id="rId22"/>
    <p:sldId id="286" r:id="rId23"/>
    <p:sldId id="287" r:id="rId24"/>
    <p:sldId id="288" r:id="rId25"/>
    <p:sldId id="289" r:id="rId26"/>
    <p:sldId id="290" r:id="rId27"/>
    <p:sldId id="295" r:id="rId28"/>
    <p:sldId id="292" r:id="rId29"/>
    <p:sldId id="294" r:id="rId30"/>
    <p:sldId id="29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7311-3425-41AD-8C8A-85ADDAB86620}" v="67" dt="2022-04-01T04:04:12.1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6" autoAdjust="0"/>
    <p:restoredTop sz="94660"/>
  </p:normalViewPr>
  <p:slideViewPr>
    <p:cSldViewPr snapToGrid="0">
      <p:cViewPr varScale="1">
        <p:scale>
          <a:sx n="95" d="100"/>
          <a:sy n="95" d="100"/>
        </p:scale>
        <p:origin x="211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ish Dhyani" userId="2354f6a6-ebec-46f7-9264-06323acac027" providerId="ADAL" clId="{E31D7311-3425-41AD-8C8A-85ADDAB86620}"/>
    <pc:docChg chg="undo custSel addSld delSld modSld sldOrd">
      <pc:chgData name="Ashish Dhyani" userId="2354f6a6-ebec-46f7-9264-06323acac027" providerId="ADAL" clId="{E31D7311-3425-41AD-8C8A-85ADDAB86620}" dt="2022-04-01T04:27:22.561" v="1708" actId="14100"/>
      <pc:docMkLst>
        <pc:docMk/>
      </pc:docMkLst>
      <pc:sldChg chg="addSp modSp mod">
        <pc:chgData name="Ashish Dhyani" userId="2354f6a6-ebec-46f7-9264-06323acac027" providerId="ADAL" clId="{E31D7311-3425-41AD-8C8A-85ADDAB86620}" dt="2022-03-25T05:56:50.844" v="1311" actId="1076"/>
        <pc:sldMkLst>
          <pc:docMk/>
          <pc:sldMk cId="3896796751" sldId="256"/>
        </pc:sldMkLst>
        <pc:spChg chg="add mod">
          <ac:chgData name="Ashish Dhyani" userId="2354f6a6-ebec-46f7-9264-06323acac027" providerId="ADAL" clId="{E31D7311-3425-41AD-8C8A-85ADDAB86620}" dt="2022-03-25T05:56:50.844" v="1311" actId="1076"/>
          <ac:spMkLst>
            <pc:docMk/>
            <pc:sldMk cId="3896796751" sldId="256"/>
            <ac:spMk id="9" creationId="{C3E5D956-BE2B-4E33-8CE4-7DE6053DA89E}"/>
          </ac:spMkLst>
        </pc:spChg>
      </pc:sldChg>
      <pc:sldChg chg="del">
        <pc:chgData name="Ashish Dhyani" userId="2354f6a6-ebec-46f7-9264-06323acac027" providerId="ADAL" clId="{E31D7311-3425-41AD-8C8A-85ADDAB86620}" dt="2022-03-24T07:02:38.886" v="311" actId="47"/>
        <pc:sldMkLst>
          <pc:docMk/>
          <pc:sldMk cId="2947725655" sldId="257"/>
        </pc:sldMkLst>
      </pc:sldChg>
      <pc:sldChg chg="del">
        <pc:chgData name="Ashish Dhyani" userId="2354f6a6-ebec-46f7-9264-06323acac027" providerId="ADAL" clId="{E31D7311-3425-41AD-8C8A-85ADDAB86620}" dt="2022-03-24T14:10:16.610" v="365" actId="47"/>
        <pc:sldMkLst>
          <pc:docMk/>
          <pc:sldMk cId="2802336019" sldId="258"/>
        </pc:sldMkLst>
      </pc:sldChg>
      <pc:sldChg chg="del">
        <pc:chgData name="Ashish Dhyani" userId="2354f6a6-ebec-46f7-9264-06323acac027" providerId="ADAL" clId="{E31D7311-3425-41AD-8C8A-85ADDAB86620}" dt="2022-03-24T06:51:39.798" v="158" actId="47"/>
        <pc:sldMkLst>
          <pc:docMk/>
          <pc:sldMk cId="1360676679" sldId="259"/>
        </pc:sldMkLst>
      </pc:sldChg>
      <pc:sldChg chg="del">
        <pc:chgData name="Ashish Dhyani" userId="2354f6a6-ebec-46f7-9264-06323acac027" providerId="ADAL" clId="{E31D7311-3425-41AD-8C8A-85ADDAB86620}" dt="2022-03-24T06:49:54.071" v="155" actId="47"/>
        <pc:sldMkLst>
          <pc:docMk/>
          <pc:sldMk cId="1677198081" sldId="260"/>
        </pc:sldMkLst>
      </pc:sldChg>
      <pc:sldChg chg="modSp mod ord">
        <pc:chgData name="Ashish Dhyani" userId="2354f6a6-ebec-46f7-9264-06323acac027" providerId="ADAL" clId="{E31D7311-3425-41AD-8C8A-85ADDAB86620}" dt="2022-03-25T04:21:57.250" v="1269"/>
        <pc:sldMkLst>
          <pc:docMk/>
          <pc:sldMk cId="3121539528" sldId="261"/>
        </pc:sldMkLst>
        <pc:spChg chg="mod">
          <ac:chgData name="Ashish Dhyani" userId="2354f6a6-ebec-46f7-9264-06323acac027" providerId="ADAL" clId="{E31D7311-3425-41AD-8C8A-85ADDAB86620}" dt="2022-03-25T03:23:18.589" v="743" actId="27636"/>
          <ac:spMkLst>
            <pc:docMk/>
            <pc:sldMk cId="3121539528" sldId="261"/>
            <ac:spMk id="3" creationId="{8686FCFD-DE24-4C02-AA83-BA4830C83C59}"/>
          </ac:spMkLst>
        </pc:spChg>
      </pc:sldChg>
      <pc:sldChg chg="del">
        <pc:chgData name="Ashish Dhyani" userId="2354f6a6-ebec-46f7-9264-06323acac027" providerId="ADAL" clId="{E31D7311-3425-41AD-8C8A-85ADDAB86620}" dt="2022-03-24T06:50:07.780" v="156" actId="47"/>
        <pc:sldMkLst>
          <pc:docMk/>
          <pc:sldMk cId="1982341096" sldId="262"/>
        </pc:sldMkLst>
      </pc:sldChg>
      <pc:sldChg chg="del">
        <pc:chgData name="Ashish Dhyani" userId="2354f6a6-ebec-46f7-9264-06323acac027" providerId="ADAL" clId="{E31D7311-3425-41AD-8C8A-85ADDAB86620}" dt="2022-03-24T06:50:15.948" v="157" actId="47"/>
        <pc:sldMkLst>
          <pc:docMk/>
          <pc:sldMk cId="3977404557" sldId="264"/>
        </pc:sldMkLst>
      </pc:sldChg>
      <pc:sldChg chg="modSp mod ord">
        <pc:chgData name="Ashish Dhyani" userId="2354f6a6-ebec-46f7-9264-06323acac027" providerId="ADAL" clId="{E31D7311-3425-41AD-8C8A-85ADDAB86620}" dt="2022-03-25T03:27:50.324" v="1135"/>
        <pc:sldMkLst>
          <pc:docMk/>
          <pc:sldMk cId="3135501792" sldId="265"/>
        </pc:sldMkLst>
        <pc:spChg chg="mod">
          <ac:chgData name="Ashish Dhyani" userId="2354f6a6-ebec-46f7-9264-06323acac027" providerId="ADAL" clId="{E31D7311-3425-41AD-8C8A-85ADDAB86620}" dt="2022-03-25T03:27:44.302" v="1133" actId="20577"/>
          <ac:spMkLst>
            <pc:docMk/>
            <pc:sldMk cId="3135501792" sldId="265"/>
            <ac:spMk id="3" creationId="{8686FCFD-DE24-4C02-AA83-BA4830C83C59}"/>
          </ac:spMkLst>
        </pc:spChg>
      </pc:sldChg>
      <pc:sldChg chg="ord">
        <pc:chgData name="Ashish Dhyani" userId="2354f6a6-ebec-46f7-9264-06323acac027" providerId="ADAL" clId="{E31D7311-3425-41AD-8C8A-85ADDAB86620}" dt="2022-03-25T04:17:28.382" v="1150"/>
        <pc:sldMkLst>
          <pc:docMk/>
          <pc:sldMk cId="3071698729" sldId="266"/>
        </pc:sldMkLst>
      </pc:sldChg>
      <pc:sldChg chg="ord">
        <pc:chgData name="Ashish Dhyani" userId="2354f6a6-ebec-46f7-9264-06323acac027" providerId="ADAL" clId="{E31D7311-3425-41AD-8C8A-85ADDAB86620}" dt="2022-03-25T04:18:02.503" v="1152"/>
        <pc:sldMkLst>
          <pc:docMk/>
          <pc:sldMk cId="3129193247" sldId="268"/>
        </pc:sldMkLst>
      </pc:sldChg>
      <pc:sldChg chg="modSp ord">
        <pc:chgData name="Ashish Dhyani" userId="2354f6a6-ebec-46f7-9264-06323acac027" providerId="ADAL" clId="{E31D7311-3425-41AD-8C8A-85ADDAB86620}" dt="2022-03-25T04:22:16.892" v="1271"/>
        <pc:sldMkLst>
          <pc:docMk/>
          <pc:sldMk cId="1957283044" sldId="269"/>
        </pc:sldMkLst>
        <pc:spChg chg="mod">
          <ac:chgData name="Ashish Dhyani" userId="2354f6a6-ebec-46f7-9264-06323acac027" providerId="ADAL" clId="{E31D7311-3425-41AD-8C8A-85ADDAB86620}" dt="2022-03-25T03:27:09.887" v="1113" actId="20577"/>
          <ac:spMkLst>
            <pc:docMk/>
            <pc:sldMk cId="1957283044" sldId="269"/>
            <ac:spMk id="2" creationId="{7CE856CB-99CD-41A4-9E40-0F629A739EBC}"/>
          </ac:spMkLst>
        </pc:spChg>
      </pc:sldChg>
      <pc:sldChg chg="modSp mod">
        <pc:chgData name="Ashish Dhyani" userId="2354f6a6-ebec-46f7-9264-06323acac027" providerId="ADAL" clId="{E31D7311-3425-41AD-8C8A-85ADDAB86620}" dt="2022-03-24T14:28:27.743" v="552" actId="12"/>
        <pc:sldMkLst>
          <pc:docMk/>
          <pc:sldMk cId="1348251423" sldId="272"/>
        </pc:sldMkLst>
        <pc:spChg chg="mod">
          <ac:chgData name="Ashish Dhyani" userId="2354f6a6-ebec-46f7-9264-06323acac027" providerId="ADAL" clId="{E31D7311-3425-41AD-8C8A-85ADDAB86620}" dt="2022-03-24T14:27:49.095" v="545" actId="14100"/>
          <ac:spMkLst>
            <pc:docMk/>
            <pc:sldMk cId="1348251423" sldId="272"/>
            <ac:spMk id="2" creationId="{2054DC9C-F593-427D-9F40-726912DF5F85}"/>
          </ac:spMkLst>
        </pc:spChg>
        <pc:spChg chg="mod">
          <ac:chgData name="Ashish Dhyani" userId="2354f6a6-ebec-46f7-9264-06323acac027" providerId="ADAL" clId="{E31D7311-3425-41AD-8C8A-85ADDAB86620}" dt="2022-03-24T14:28:27.743" v="552" actId="12"/>
          <ac:spMkLst>
            <pc:docMk/>
            <pc:sldMk cId="1348251423" sldId="272"/>
            <ac:spMk id="3" creationId="{8686FCFD-DE24-4C02-AA83-BA4830C83C59}"/>
          </ac:spMkLst>
        </pc:spChg>
      </pc:sldChg>
      <pc:sldChg chg="addSp delSp modSp mod">
        <pc:chgData name="Ashish Dhyani" userId="2354f6a6-ebec-46f7-9264-06323acac027" providerId="ADAL" clId="{E31D7311-3425-41AD-8C8A-85ADDAB86620}" dt="2022-03-24T14:12:48.594" v="418" actId="1076"/>
        <pc:sldMkLst>
          <pc:docMk/>
          <pc:sldMk cId="1490454910" sldId="273"/>
        </pc:sldMkLst>
        <pc:spChg chg="mod">
          <ac:chgData name="Ashish Dhyani" userId="2354f6a6-ebec-46f7-9264-06323acac027" providerId="ADAL" clId="{E31D7311-3425-41AD-8C8A-85ADDAB86620}" dt="2022-03-24T14:10:51.093" v="366" actId="1076"/>
          <ac:spMkLst>
            <pc:docMk/>
            <pc:sldMk cId="1490454910" sldId="273"/>
            <ac:spMk id="2" creationId="{2054DC9C-F593-427D-9F40-726912DF5F85}"/>
          </ac:spMkLst>
        </pc:spChg>
        <pc:spChg chg="mod">
          <ac:chgData name="Ashish Dhyani" userId="2354f6a6-ebec-46f7-9264-06323acac027" providerId="ADAL" clId="{E31D7311-3425-41AD-8C8A-85ADDAB86620}" dt="2022-03-24T14:11:16.541" v="381" actId="12"/>
          <ac:spMkLst>
            <pc:docMk/>
            <pc:sldMk cId="1490454910" sldId="273"/>
            <ac:spMk id="3" creationId="{8686FCFD-DE24-4C02-AA83-BA4830C83C59}"/>
          </ac:spMkLst>
        </pc:spChg>
        <pc:spChg chg="add mod">
          <ac:chgData name="Ashish Dhyani" userId="2354f6a6-ebec-46f7-9264-06323acac027" providerId="ADAL" clId="{E31D7311-3425-41AD-8C8A-85ADDAB86620}" dt="2022-03-24T14:12:48.594" v="418" actId="1076"/>
          <ac:spMkLst>
            <pc:docMk/>
            <pc:sldMk cId="1490454910" sldId="273"/>
            <ac:spMk id="8" creationId="{087D1082-B582-4686-A682-ED2E02AC0988}"/>
          </ac:spMkLst>
        </pc:spChg>
        <pc:spChg chg="add del mod">
          <ac:chgData name="Ashish Dhyani" userId="2354f6a6-ebec-46f7-9264-06323acac027" providerId="ADAL" clId="{E31D7311-3425-41AD-8C8A-85ADDAB86620}" dt="2022-03-24T14:11:56.352" v="388"/>
          <ac:spMkLst>
            <pc:docMk/>
            <pc:sldMk cId="1490454910" sldId="273"/>
            <ac:spMk id="9" creationId="{58AE1F09-EB7F-417F-9E2D-DA1DF93A7423}"/>
          </ac:spMkLst>
        </pc:spChg>
      </pc:sldChg>
      <pc:sldChg chg="addSp modSp mod">
        <pc:chgData name="Ashish Dhyani" userId="2354f6a6-ebec-46f7-9264-06323acac027" providerId="ADAL" clId="{E31D7311-3425-41AD-8C8A-85ADDAB86620}" dt="2022-03-24T14:28:47.606" v="553" actId="404"/>
        <pc:sldMkLst>
          <pc:docMk/>
          <pc:sldMk cId="2994255181" sldId="274"/>
        </pc:sldMkLst>
        <pc:spChg chg="mod">
          <ac:chgData name="Ashish Dhyani" userId="2354f6a6-ebec-46f7-9264-06323acac027" providerId="ADAL" clId="{E31D7311-3425-41AD-8C8A-85ADDAB86620}" dt="2022-03-24T14:17:32.044" v="505" actId="404"/>
          <ac:spMkLst>
            <pc:docMk/>
            <pc:sldMk cId="2994255181" sldId="274"/>
            <ac:spMk id="2" creationId="{2054DC9C-F593-427D-9F40-726912DF5F85}"/>
          </ac:spMkLst>
        </pc:spChg>
        <pc:spChg chg="mod">
          <ac:chgData name="Ashish Dhyani" userId="2354f6a6-ebec-46f7-9264-06323acac027" providerId="ADAL" clId="{E31D7311-3425-41AD-8C8A-85ADDAB86620}" dt="2022-03-24T14:28:47.606" v="553" actId="404"/>
          <ac:spMkLst>
            <pc:docMk/>
            <pc:sldMk cId="2994255181" sldId="274"/>
            <ac:spMk id="3" creationId="{8686FCFD-DE24-4C02-AA83-BA4830C83C59}"/>
          </ac:spMkLst>
        </pc:spChg>
        <pc:picChg chg="add mod">
          <ac:chgData name="Ashish Dhyani" userId="2354f6a6-ebec-46f7-9264-06323acac027" providerId="ADAL" clId="{E31D7311-3425-41AD-8C8A-85ADDAB86620}" dt="2022-03-24T06:58:52.237" v="282" actId="1076"/>
          <ac:picMkLst>
            <pc:docMk/>
            <pc:sldMk cId="2994255181" sldId="274"/>
            <ac:picMk id="5" creationId="{902CA3CC-40DE-4AD4-B922-BBEFE9F46DBE}"/>
          </ac:picMkLst>
        </pc:picChg>
      </pc:sldChg>
      <pc:sldChg chg="addSp delSp modSp add del mod">
        <pc:chgData name="Ashish Dhyani" userId="2354f6a6-ebec-46f7-9264-06323acac027" providerId="ADAL" clId="{E31D7311-3425-41AD-8C8A-85ADDAB86620}" dt="2022-03-24T06:59:23.078" v="285" actId="47"/>
        <pc:sldMkLst>
          <pc:docMk/>
          <pc:sldMk cId="3000587202" sldId="275"/>
        </pc:sldMkLst>
        <pc:spChg chg="mod">
          <ac:chgData name="Ashish Dhyani" userId="2354f6a6-ebec-46f7-9264-06323acac027" providerId="ADAL" clId="{E31D7311-3425-41AD-8C8A-85ADDAB86620}" dt="2022-03-10T04:16:56.645" v="20" actId="26606"/>
          <ac:spMkLst>
            <pc:docMk/>
            <pc:sldMk cId="3000587202" sldId="275"/>
            <ac:spMk id="2" creationId="{2054DC9C-F593-427D-9F40-726912DF5F85}"/>
          </ac:spMkLst>
        </pc:spChg>
        <pc:spChg chg="mod">
          <ac:chgData name="Ashish Dhyani" userId="2354f6a6-ebec-46f7-9264-06323acac027" providerId="ADAL" clId="{E31D7311-3425-41AD-8C8A-85ADDAB86620}" dt="2022-03-10T04:16:56.645" v="20" actId="26606"/>
          <ac:spMkLst>
            <pc:docMk/>
            <pc:sldMk cId="3000587202" sldId="275"/>
            <ac:spMk id="3" creationId="{8686FCFD-DE24-4C02-AA83-BA4830C83C59}"/>
          </ac:spMkLst>
        </pc:spChg>
        <pc:spChg chg="del">
          <ac:chgData name="Ashish Dhyani" userId="2354f6a6-ebec-46f7-9264-06323acac027" providerId="ADAL" clId="{E31D7311-3425-41AD-8C8A-85ADDAB86620}" dt="2022-03-10T04:16:56.645" v="20" actId="26606"/>
          <ac:spMkLst>
            <pc:docMk/>
            <pc:sldMk cId="3000587202" sldId="275"/>
            <ac:spMk id="14" creationId="{19D32F93-50AC-4C46-A5DB-291C60DDB7BD}"/>
          </ac:spMkLst>
        </pc:spChg>
        <pc:spChg chg="del">
          <ac:chgData name="Ashish Dhyani" userId="2354f6a6-ebec-46f7-9264-06323acac027" providerId="ADAL" clId="{E31D7311-3425-41AD-8C8A-85ADDAB86620}" dt="2022-03-10T04:16:56.645" v="20" actId="26606"/>
          <ac:spMkLst>
            <pc:docMk/>
            <pc:sldMk cId="3000587202" sldId="275"/>
            <ac:spMk id="16" creationId="{B9A1D9BC-1455-4308-9ABD-A3F8EDB67AAF}"/>
          </ac:spMkLst>
        </pc:spChg>
        <pc:spChg chg="del">
          <ac:chgData name="Ashish Dhyani" userId="2354f6a6-ebec-46f7-9264-06323acac027" providerId="ADAL" clId="{E31D7311-3425-41AD-8C8A-85ADDAB86620}" dt="2022-03-10T04:16:56.645" v="20" actId="26606"/>
          <ac:spMkLst>
            <pc:docMk/>
            <pc:sldMk cId="3000587202" sldId="275"/>
            <ac:spMk id="18" creationId="{827DC2C4-B485-428A-BF4A-472D2967F47F}"/>
          </ac:spMkLst>
        </pc:spChg>
        <pc:spChg chg="del">
          <ac:chgData name="Ashish Dhyani" userId="2354f6a6-ebec-46f7-9264-06323acac027" providerId="ADAL" clId="{E31D7311-3425-41AD-8C8A-85ADDAB86620}" dt="2022-03-10T04:16:56.645" v="20" actId="26606"/>
          <ac:spMkLst>
            <pc:docMk/>
            <pc:sldMk cId="3000587202" sldId="275"/>
            <ac:spMk id="20" creationId="{4A62647B-1222-407C-8740-5A497612B1F5}"/>
          </ac:spMkLst>
        </pc:spChg>
        <pc:picChg chg="add del mod">
          <ac:chgData name="Ashish Dhyani" userId="2354f6a6-ebec-46f7-9264-06323acac027" providerId="ADAL" clId="{E31D7311-3425-41AD-8C8A-85ADDAB86620}" dt="2022-03-24T06:59:13.997" v="283" actId="478"/>
          <ac:picMkLst>
            <pc:docMk/>
            <pc:sldMk cId="3000587202" sldId="275"/>
            <ac:picMk id="1026" creationId="{3A168BB7-E1AD-4CA2-96F0-881586B635C5}"/>
          </ac:picMkLst>
        </pc:picChg>
      </pc:sldChg>
      <pc:sldChg chg="addSp delSp modSp new del mod setBg">
        <pc:chgData name="Ashish Dhyani" userId="2354f6a6-ebec-46f7-9264-06323acac027" providerId="ADAL" clId="{E31D7311-3425-41AD-8C8A-85ADDAB86620}" dt="2022-03-24T14:26:32.271" v="540" actId="47"/>
        <pc:sldMkLst>
          <pc:docMk/>
          <pc:sldMk cId="1080194213" sldId="276"/>
        </pc:sldMkLst>
        <pc:spChg chg="mod">
          <ac:chgData name="Ashish Dhyani" userId="2354f6a6-ebec-46f7-9264-06323acac027" providerId="ADAL" clId="{E31D7311-3425-41AD-8C8A-85ADDAB86620}" dt="2022-03-24T06:55:55.074" v="255" actId="26606"/>
          <ac:spMkLst>
            <pc:docMk/>
            <pc:sldMk cId="1080194213" sldId="276"/>
            <ac:spMk id="2" creationId="{04623B8A-4185-4665-B4F6-83F44892DECB}"/>
          </ac:spMkLst>
        </pc:spChg>
        <pc:spChg chg="mod">
          <ac:chgData name="Ashish Dhyani" userId="2354f6a6-ebec-46f7-9264-06323acac027" providerId="ADAL" clId="{E31D7311-3425-41AD-8C8A-85ADDAB86620}" dt="2022-03-24T06:55:55.074" v="255" actId="26606"/>
          <ac:spMkLst>
            <pc:docMk/>
            <pc:sldMk cId="1080194213" sldId="276"/>
            <ac:spMk id="3" creationId="{30C0AC5F-A801-4000-8355-F3EE510A6392}"/>
          </ac:spMkLst>
        </pc:spChg>
        <pc:spChg chg="add del">
          <ac:chgData name="Ashish Dhyani" userId="2354f6a6-ebec-46f7-9264-06323acac027" providerId="ADAL" clId="{E31D7311-3425-41AD-8C8A-85ADDAB86620}" dt="2022-03-24T06:55:53.978" v="252" actId="26606"/>
          <ac:spMkLst>
            <pc:docMk/>
            <pc:sldMk cId="1080194213" sldId="276"/>
            <ac:spMk id="13" creationId="{73DE2CFE-42F2-48F0-8706-5264E012B10C}"/>
          </ac:spMkLst>
        </pc:spChg>
        <pc:spChg chg="add del">
          <ac:chgData name="Ashish Dhyani" userId="2354f6a6-ebec-46f7-9264-06323acac027" providerId="ADAL" clId="{E31D7311-3425-41AD-8C8A-85ADDAB86620}" dt="2022-03-24T06:55:55.064" v="254" actId="26606"/>
          <ac:spMkLst>
            <pc:docMk/>
            <pc:sldMk cId="1080194213" sldId="276"/>
            <ac:spMk id="15" creationId="{72F84B47-E267-4194-8194-831DB7B5547F}"/>
          </ac:spMkLst>
        </pc:spChg>
        <pc:spChg chg="add del">
          <ac:chgData name="Ashish Dhyani" userId="2354f6a6-ebec-46f7-9264-06323acac027" providerId="ADAL" clId="{E31D7311-3425-41AD-8C8A-85ADDAB86620}" dt="2022-03-24T06:55:55.064" v="254" actId="26606"/>
          <ac:spMkLst>
            <pc:docMk/>
            <pc:sldMk cId="1080194213" sldId="276"/>
            <ac:spMk id="16" creationId="{5E39A796-BE83-48B1-B33F-35C4A32AAB57}"/>
          </ac:spMkLst>
        </pc:spChg>
        <pc:spChg chg="add">
          <ac:chgData name="Ashish Dhyani" userId="2354f6a6-ebec-46f7-9264-06323acac027" providerId="ADAL" clId="{E31D7311-3425-41AD-8C8A-85ADDAB86620}" dt="2022-03-24T06:55:55.074" v="255" actId="26606"/>
          <ac:spMkLst>
            <pc:docMk/>
            <pc:sldMk cId="1080194213" sldId="276"/>
            <ac:spMk id="18" creationId="{2B566528-1B12-4246-9431-5C2D7D081168}"/>
          </ac:spMkLst>
        </pc:spChg>
        <pc:grpChg chg="add">
          <ac:chgData name="Ashish Dhyani" userId="2354f6a6-ebec-46f7-9264-06323acac027" providerId="ADAL" clId="{E31D7311-3425-41AD-8C8A-85ADDAB86620}" dt="2022-03-24T06:55:55.074" v="255" actId="26606"/>
          <ac:grpSpMkLst>
            <pc:docMk/>
            <pc:sldMk cId="1080194213" sldId="276"/>
            <ac:grpSpMk id="19" creationId="{5995D10D-E9C9-47DB-AE7E-801FEF38F5C9}"/>
          </ac:grpSpMkLst>
        </pc:grpChg>
        <pc:grpChg chg="add">
          <ac:chgData name="Ashish Dhyani" userId="2354f6a6-ebec-46f7-9264-06323acac027" providerId="ADAL" clId="{E31D7311-3425-41AD-8C8A-85ADDAB86620}" dt="2022-03-24T06:55:55.074" v="255" actId="26606"/>
          <ac:grpSpMkLst>
            <pc:docMk/>
            <pc:sldMk cId="1080194213" sldId="276"/>
            <ac:grpSpMk id="22" creationId="{828A5161-06F1-46CF-8AD7-844680A59E13}"/>
          </ac:grpSpMkLst>
        </pc:grpChg>
        <pc:graphicFrameChg chg="add del mod">
          <ac:chgData name="Ashish Dhyani" userId="2354f6a6-ebec-46f7-9264-06323acac027" providerId="ADAL" clId="{E31D7311-3425-41AD-8C8A-85ADDAB86620}" dt="2022-03-24T06:53:50.382" v="197"/>
          <ac:graphicFrameMkLst>
            <pc:docMk/>
            <pc:sldMk cId="1080194213" sldId="276"/>
            <ac:graphicFrameMk id="4" creationId="{9A0FEEBC-5034-477F-9487-C0B92E96B9DE}"/>
          </ac:graphicFrameMkLst>
        </pc:graphicFrameChg>
        <pc:picChg chg="add del mod">
          <ac:chgData name="Ashish Dhyani" userId="2354f6a6-ebec-46f7-9264-06323acac027" providerId="ADAL" clId="{E31D7311-3425-41AD-8C8A-85ADDAB86620}" dt="2022-03-24T06:54:58.600" v="202" actId="478"/>
          <ac:picMkLst>
            <pc:docMk/>
            <pc:sldMk cId="1080194213" sldId="276"/>
            <ac:picMk id="6" creationId="{7EB25568-A833-472B-9467-E576BC2862D7}"/>
          </ac:picMkLst>
        </pc:picChg>
        <pc:picChg chg="add mod">
          <ac:chgData name="Ashish Dhyani" userId="2354f6a6-ebec-46f7-9264-06323acac027" providerId="ADAL" clId="{E31D7311-3425-41AD-8C8A-85ADDAB86620}" dt="2022-03-24T06:56:02.744" v="257" actId="1076"/>
          <ac:picMkLst>
            <pc:docMk/>
            <pc:sldMk cId="1080194213" sldId="276"/>
            <ac:picMk id="8" creationId="{997DF71B-3287-41DF-A542-8E0526E0DB1B}"/>
          </ac:picMkLst>
        </pc:picChg>
      </pc:sldChg>
      <pc:sldChg chg="modSp new del mod">
        <pc:chgData name="Ashish Dhyani" userId="2354f6a6-ebec-46f7-9264-06323acac027" providerId="ADAL" clId="{E31D7311-3425-41AD-8C8A-85ADDAB86620}" dt="2022-03-24T06:56:21.016" v="258" actId="47"/>
        <pc:sldMkLst>
          <pc:docMk/>
          <pc:sldMk cId="2580966654" sldId="277"/>
        </pc:sldMkLst>
        <pc:spChg chg="mod">
          <ac:chgData name="Ashish Dhyani" userId="2354f6a6-ebec-46f7-9264-06323acac027" providerId="ADAL" clId="{E31D7311-3425-41AD-8C8A-85ADDAB86620}" dt="2022-03-20T09:54:48.587" v="115" actId="20577"/>
          <ac:spMkLst>
            <pc:docMk/>
            <pc:sldMk cId="2580966654" sldId="277"/>
            <ac:spMk id="2" creationId="{4D97945F-0131-452C-A8C2-8C18E501402A}"/>
          </ac:spMkLst>
        </pc:spChg>
        <pc:spChg chg="mod">
          <ac:chgData name="Ashish Dhyani" userId="2354f6a6-ebec-46f7-9264-06323acac027" providerId="ADAL" clId="{E31D7311-3425-41AD-8C8A-85ADDAB86620}" dt="2022-03-20T09:54:44.377" v="100" actId="20577"/>
          <ac:spMkLst>
            <pc:docMk/>
            <pc:sldMk cId="2580966654" sldId="277"/>
            <ac:spMk id="3" creationId="{A3745EEC-850D-4BF2-BF82-02421E03A1F2}"/>
          </ac:spMkLst>
        </pc:spChg>
      </pc:sldChg>
      <pc:sldChg chg="addSp delSp modSp add mod">
        <pc:chgData name="Ashish Dhyani" userId="2354f6a6-ebec-46f7-9264-06323acac027" providerId="ADAL" clId="{E31D7311-3425-41AD-8C8A-85ADDAB86620}" dt="2022-03-24T14:23:05.548" v="535"/>
        <pc:sldMkLst>
          <pc:docMk/>
          <pc:sldMk cId="3794899651" sldId="277"/>
        </pc:sldMkLst>
        <pc:spChg chg="mod">
          <ac:chgData name="Ashish Dhyani" userId="2354f6a6-ebec-46f7-9264-06323acac027" providerId="ADAL" clId="{E31D7311-3425-41AD-8C8A-85ADDAB86620}" dt="2022-03-24T06:59:31.788" v="292" actId="20577"/>
          <ac:spMkLst>
            <pc:docMk/>
            <pc:sldMk cId="3794899651" sldId="277"/>
            <ac:spMk id="2" creationId="{2054DC9C-F593-427D-9F40-726912DF5F85}"/>
          </ac:spMkLst>
        </pc:spChg>
        <pc:spChg chg="mod">
          <ac:chgData name="Ashish Dhyani" userId="2354f6a6-ebec-46f7-9264-06323acac027" providerId="ADAL" clId="{E31D7311-3425-41AD-8C8A-85ADDAB86620}" dt="2022-03-24T14:23:05.548" v="535"/>
          <ac:spMkLst>
            <pc:docMk/>
            <pc:sldMk cId="3794899651" sldId="277"/>
            <ac:spMk id="3" creationId="{8686FCFD-DE24-4C02-AA83-BA4830C83C59}"/>
          </ac:spMkLst>
        </pc:spChg>
        <pc:picChg chg="del">
          <ac:chgData name="Ashish Dhyani" userId="2354f6a6-ebec-46f7-9264-06323acac027" providerId="ADAL" clId="{E31D7311-3425-41AD-8C8A-85ADDAB86620}" dt="2022-03-24T07:01:30.188" v="296" actId="478"/>
          <ac:picMkLst>
            <pc:docMk/>
            <pc:sldMk cId="3794899651" sldId="277"/>
            <ac:picMk id="5" creationId="{902CA3CC-40DE-4AD4-B922-BBEFE9F46DBE}"/>
          </ac:picMkLst>
        </pc:picChg>
        <pc:picChg chg="add del">
          <ac:chgData name="Ashish Dhyani" userId="2354f6a6-ebec-46f7-9264-06323acac027" providerId="ADAL" clId="{E31D7311-3425-41AD-8C8A-85ADDAB86620}" dt="2022-03-24T07:08:57.332" v="333" actId="22"/>
          <ac:picMkLst>
            <pc:docMk/>
            <pc:sldMk cId="3794899651" sldId="277"/>
            <ac:picMk id="6" creationId="{C75BF3EB-7AA2-4114-8E87-B367E4517440}"/>
          </ac:picMkLst>
        </pc:picChg>
        <pc:picChg chg="add mod">
          <ac:chgData name="Ashish Dhyani" userId="2354f6a6-ebec-46f7-9264-06323acac027" providerId="ADAL" clId="{E31D7311-3425-41AD-8C8A-85ADDAB86620}" dt="2022-03-24T07:09:05.593" v="337" actId="14100"/>
          <ac:picMkLst>
            <pc:docMk/>
            <pc:sldMk cId="3794899651" sldId="277"/>
            <ac:picMk id="8" creationId="{81BFBEFF-80AE-4C9E-BD2D-5994170C4BF7}"/>
          </ac:picMkLst>
        </pc:picChg>
        <pc:picChg chg="add del mod">
          <ac:chgData name="Ashish Dhyani" userId="2354f6a6-ebec-46f7-9264-06323acac027" providerId="ADAL" clId="{E31D7311-3425-41AD-8C8A-85ADDAB86620}" dt="2022-03-24T07:08:55.768" v="331" actId="478"/>
          <ac:picMkLst>
            <pc:docMk/>
            <pc:sldMk cId="3794899651" sldId="277"/>
            <ac:picMk id="1026" creationId="{23A64505-4C0A-4355-9DD0-DECD82063FF0}"/>
          </ac:picMkLst>
        </pc:picChg>
      </pc:sldChg>
      <pc:sldChg chg="addSp delSp modSp add mod">
        <pc:chgData name="Ashish Dhyani" userId="2354f6a6-ebec-46f7-9264-06323acac027" providerId="ADAL" clId="{E31D7311-3425-41AD-8C8A-85ADDAB86620}" dt="2022-03-24T14:39:58.253" v="727" actId="14100"/>
        <pc:sldMkLst>
          <pc:docMk/>
          <pc:sldMk cId="2921529576" sldId="278"/>
        </pc:sldMkLst>
        <pc:spChg chg="mod">
          <ac:chgData name="Ashish Dhyani" userId="2354f6a6-ebec-46f7-9264-06323acac027" providerId="ADAL" clId="{E31D7311-3425-41AD-8C8A-85ADDAB86620}" dt="2022-03-24T14:38:46.079" v="715" actId="404"/>
          <ac:spMkLst>
            <pc:docMk/>
            <pc:sldMk cId="2921529576" sldId="278"/>
            <ac:spMk id="2" creationId="{2054DC9C-F593-427D-9F40-726912DF5F85}"/>
          </ac:spMkLst>
        </pc:spChg>
        <pc:spChg chg="mod">
          <ac:chgData name="Ashish Dhyani" userId="2354f6a6-ebec-46f7-9264-06323acac027" providerId="ADAL" clId="{E31D7311-3425-41AD-8C8A-85ADDAB86620}" dt="2022-03-24T14:22:53.003" v="532" actId="1076"/>
          <ac:spMkLst>
            <pc:docMk/>
            <pc:sldMk cId="2921529576" sldId="278"/>
            <ac:spMk id="3" creationId="{8686FCFD-DE24-4C02-AA83-BA4830C83C59}"/>
          </ac:spMkLst>
        </pc:spChg>
        <pc:picChg chg="add mod">
          <ac:chgData name="Ashish Dhyani" userId="2354f6a6-ebec-46f7-9264-06323acac027" providerId="ADAL" clId="{E31D7311-3425-41AD-8C8A-85ADDAB86620}" dt="2022-03-24T14:39:58.253" v="727" actId="14100"/>
          <ac:picMkLst>
            <pc:docMk/>
            <pc:sldMk cId="2921529576" sldId="278"/>
            <ac:picMk id="5" creationId="{096145B2-D519-4D8F-9DF3-6CB910C4F4CC}"/>
          </ac:picMkLst>
        </pc:picChg>
        <pc:picChg chg="del mod">
          <ac:chgData name="Ashish Dhyani" userId="2354f6a6-ebec-46f7-9264-06323acac027" providerId="ADAL" clId="{E31D7311-3425-41AD-8C8A-85ADDAB86620}" dt="2022-03-24T14:39:32.905" v="719" actId="478"/>
          <ac:picMkLst>
            <pc:docMk/>
            <pc:sldMk cId="2921529576" sldId="278"/>
            <ac:picMk id="1026" creationId="{23A64505-4C0A-4355-9DD0-DECD82063FF0}"/>
          </ac:picMkLst>
        </pc:picChg>
      </pc:sldChg>
      <pc:sldChg chg="modSp new del mod">
        <pc:chgData name="Ashish Dhyani" userId="2354f6a6-ebec-46f7-9264-06323acac027" providerId="ADAL" clId="{E31D7311-3425-41AD-8C8A-85ADDAB86620}" dt="2022-03-24T06:56:25.547" v="259" actId="47"/>
        <pc:sldMkLst>
          <pc:docMk/>
          <pc:sldMk cId="3576420568" sldId="278"/>
        </pc:sldMkLst>
        <pc:spChg chg="mod">
          <ac:chgData name="Ashish Dhyani" userId="2354f6a6-ebec-46f7-9264-06323acac027" providerId="ADAL" clId="{E31D7311-3425-41AD-8C8A-85ADDAB86620}" dt="2022-03-20T11:21:02.764" v="154" actId="20577"/>
          <ac:spMkLst>
            <pc:docMk/>
            <pc:sldMk cId="3576420568" sldId="278"/>
            <ac:spMk id="2" creationId="{9A7BBEAD-34A5-4DBB-9961-DC8E8C33C63F}"/>
          </ac:spMkLst>
        </pc:spChg>
      </pc:sldChg>
      <pc:sldChg chg="addSp delSp modSp add mod">
        <pc:chgData name="Ashish Dhyani" userId="2354f6a6-ebec-46f7-9264-06323acac027" providerId="ADAL" clId="{E31D7311-3425-41AD-8C8A-85ADDAB86620}" dt="2022-04-01T04:27:22.561" v="1708" actId="14100"/>
        <pc:sldMkLst>
          <pc:docMk/>
          <pc:sldMk cId="701903083" sldId="279"/>
        </pc:sldMkLst>
        <pc:spChg chg="mod">
          <ac:chgData name="Ashish Dhyani" userId="2354f6a6-ebec-46f7-9264-06323acac027" providerId="ADAL" clId="{E31D7311-3425-41AD-8C8A-85ADDAB86620}" dt="2022-03-24T07:13:21.418" v="346" actId="20577"/>
          <ac:spMkLst>
            <pc:docMk/>
            <pc:sldMk cId="701903083" sldId="279"/>
            <ac:spMk id="2" creationId="{2054DC9C-F593-427D-9F40-726912DF5F85}"/>
          </ac:spMkLst>
        </pc:spChg>
        <pc:spChg chg="mod">
          <ac:chgData name="Ashish Dhyani" userId="2354f6a6-ebec-46f7-9264-06323acac027" providerId="ADAL" clId="{E31D7311-3425-41AD-8C8A-85ADDAB86620}" dt="2022-04-01T04:27:03.003" v="1701" actId="1076"/>
          <ac:spMkLst>
            <pc:docMk/>
            <pc:sldMk cId="701903083" sldId="279"/>
            <ac:spMk id="3" creationId="{8686FCFD-DE24-4C02-AA83-BA4830C83C59}"/>
          </ac:spMkLst>
        </pc:spChg>
        <pc:spChg chg="add del mod">
          <ac:chgData name="Ashish Dhyani" userId="2354f6a6-ebec-46f7-9264-06323acac027" providerId="ADAL" clId="{E31D7311-3425-41AD-8C8A-85ADDAB86620}" dt="2022-04-01T04:27:10.670" v="1703" actId="14100"/>
          <ac:spMkLst>
            <pc:docMk/>
            <pc:sldMk cId="701903083" sldId="279"/>
            <ac:spMk id="8" creationId="{0991DE9C-5041-4AA9-AFFE-53EC1BF3BBCB}"/>
          </ac:spMkLst>
        </pc:spChg>
        <pc:spChg chg="add del mod">
          <ac:chgData name="Ashish Dhyani" userId="2354f6a6-ebec-46f7-9264-06323acac027" providerId="ADAL" clId="{E31D7311-3425-41AD-8C8A-85ADDAB86620}" dt="2022-03-29T06:48:52.450" v="1315"/>
          <ac:spMkLst>
            <pc:docMk/>
            <pc:sldMk cId="701903083" sldId="279"/>
            <ac:spMk id="9" creationId="{89C0035F-14B8-424D-B658-98EFA4060316}"/>
          </ac:spMkLst>
        </pc:spChg>
        <pc:picChg chg="add mod">
          <ac:chgData name="Ashish Dhyani" userId="2354f6a6-ebec-46f7-9264-06323acac027" providerId="ADAL" clId="{E31D7311-3425-41AD-8C8A-85ADDAB86620}" dt="2022-04-01T04:27:22.561" v="1708" actId="14100"/>
          <ac:picMkLst>
            <pc:docMk/>
            <pc:sldMk cId="701903083" sldId="279"/>
            <ac:picMk id="5" creationId="{325C66D8-4253-4D30-8ECB-3CC720E9324E}"/>
          </ac:picMkLst>
        </pc:picChg>
        <pc:picChg chg="del">
          <ac:chgData name="Ashish Dhyani" userId="2354f6a6-ebec-46f7-9264-06323acac027" providerId="ADAL" clId="{E31D7311-3425-41AD-8C8A-85ADDAB86620}" dt="2022-03-24T07:13:35.256" v="350" actId="478"/>
          <ac:picMkLst>
            <pc:docMk/>
            <pc:sldMk cId="701903083" sldId="279"/>
            <ac:picMk id="1026" creationId="{23A64505-4C0A-4355-9DD0-DECD82063FF0}"/>
          </ac:picMkLst>
        </pc:picChg>
      </pc:sldChg>
      <pc:sldChg chg="addSp delSp modSp add mod">
        <pc:chgData name="Ashish Dhyani" userId="2354f6a6-ebec-46f7-9264-06323acac027" providerId="ADAL" clId="{E31D7311-3425-41AD-8C8A-85ADDAB86620}" dt="2022-03-29T08:02:18.230" v="1332" actId="478"/>
        <pc:sldMkLst>
          <pc:docMk/>
          <pc:sldMk cId="2155646590" sldId="280"/>
        </pc:sldMkLst>
        <pc:spChg chg="mod">
          <ac:chgData name="Ashish Dhyani" userId="2354f6a6-ebec-46f7-9264-06323acac027" providerId="ADAL" clId="{E31D7311-3425-41AD-8C8A-85ADDAB86620}" dt="2022-03-24T10:06:58.825" v="360" actId="20577"/>
          <ac:spMkLst>
            <pc:docMk/>
            <pc:sldMk cId="2155646590" sldId="280"/>
            <ac:spMk id="2" creationId="{2054DC9C-F593-427D-9F40-726912DF5F85}"/>
          </ac:spMkLst>
        </pc:spChg>
        <pc:spChg chg="mod">
          <ac:chgData name="Ashish Dhyani" userId="2354f6a6-ebec-46f7-9264-06323acac027" providerId="ADAL" clId="{E31D7311-3425-41AD-8C8A-85ADDAB86620}" dt="2022-03-24T14:09:27.256" v="364" actId="20577"/>
          <ac:spMkLst>
            <pc:docMk/>
            <pc:sldMk cId="2155646590" sldId="280"/>
            <ac:spMk id="3" creationId="{8686FCFD-DE24-4C02-AA83-BA4830C83C59}"/>
          </ac:spMkLst>
        </pc:spChg>
        <pc:spChg chg="add del mod">
          <ac:chgData name="Ashish Dhyani" userId="2354f6a6-ebec-46f7-9264-06323acac027" providerId="ADAL" clId="{E31D7311-3425-41AD-8C8A-85ADDAB86620}" dt="2022-03-29T08:02:18.230" v="1332" actId="478"/>
          <ac:spMkLst>
            <pc:docMk/>
            <pc:sldMk cId="2155646590" sldId="280"/>
            <ac:spMk id="8" creationId="{05F419FA-37FB-4E40-9142-A513D2A986C6}"/>
          </ac:spMkLst>
        </pc:spChg>
      </pc:sldChg>
      <pc:sldChg chg="addSp delSp modSp add mod">
        <pc:chgData name="Ashish Dhyani" userId="2354f6a6-ebec-46f7-9264-06323acac027" providerId="ADAL" clId="{E31D7311-3425-41AD-8C8A-85ADDAB86620}" dt="2022-03-24T14:37:33.886" v="713" actId="20577"/>
        <pc:sldMkLst>
          <pc:docMk/>
          <pc:sldMk cId="435670512" sldId="281"/>
        </pc:sldMkLst>
        <pc:spChg chg="mod">
          <ac:chgData name="Ashish Dhyani" userId="2354f6a6-ebec-46f7-9264-06323acac027" providerId="ADAL" clId="{E31D7311-3425-41AD-8C8A-85ADDAB86620}" dt="2022-03-24T14:36:19.860" v="581" actId="20577"/>
          <ac:spMkLst>
            <pc:docMk/>
            <pc:sldMk cId="435670512" sldId="281"/>
            <ac:spMk id="2" creationId="{2054DC9C-F593-427D-9F40-726912DF5F85}"/>
          </ac:spMkLst>
        </pc:spChg>
        <pc:spChg chg="del">
          <ac:chgData name="Ashish Dhyani" userId="2354f6a6-ebec-46f7-9264-06323acac027" providerId="ADAL" clId="{E31D7311-3425-41AD-8C8A-85ADDAB86620}" dt="2022-03-24T14:35:50.949" v="556" actId="478"/>
          <ac:spMkLst>
            <pc:docMk/>
            <pc:sldMk cId="435670512" sldId="281"/>
            <ac:spMk id="3" creationId="{8686FCFD-DE24-4C02-AA83-BA4830C83C59}"/>
          </ac:spMkLst>
        </pc:spChg>
        <pc:spChg chg="add mod">
          <ac:chgData name="Ashish Dhyani" userId="2354f6a6-ebec-46f7-9264-06323acac027" providerId="ADAL" clId="{E31D7311-3425-41AD-8C8A-85ADDAB86620}" dt="2022-03-24T14:37:33.886" v="713" actId="20577"/>
          <ac:spMkLst>
            <pc:docMk/>
            <pc:sldMk cId="435670512" sldId="281"/>
            <ac:spMk id="6" creationId="{075B1C15-59AD-4D1A-803C-45FB6A5478B6}"/>
          </ac:spMkLst>
        </pc:spChg>
        <pc:picChg chg="del">
          <ac:chgData name="Ashish Dhyani" userId="2354f6a6-ebec-46f7-9264-06323acac027" providerId="ADAL" clId="{E31D7311-3425-41AD-8C8A-85ADDAB86620}" dt="2022-03-24T14:35:47.903" v="555" actId="478"/>
          <ac:picMkLst>
            <pc:docMk/>
            <pc:sldMk cId="435670512" sldId="281"/>
            <ac:picMk id="5" creationId="{902CA3CC-40DE-4AD4-B922-BBEFE9F46DBE}"/>
          </ac:picMkLst>
        </pc:picChg>
      </pc:sldChg>
      <pc:sldChg chg="new del">
        <pc:chgData name="Ashish Dhyani" userId="2354f6a6-ebec-46f7-9264-06323acac027" providerId="ADAL" clId="{E31D7311-3425-41AD-8C8A-85ADDAB86620}" dt="2022-03-24T14:13:02.742" v="420" actId="47"/>
        <pc:sldMkLst>
          <pc:docMk/>
          <pc:sldMk cId="592313020" sldId="281"/>
        </pc:sldMkLst>
      </pc:sldChg>
      <pc:sldChg chg="addSp delSp modSp add del mod ord">
        <pc:chgData name="Ashish Dhyani" userId="2354f6a6-ebec-46f7-9264-06323acac027" providerId="ADAL" clId="{E31D7311-3425-41AD-8C8A-85ADDAB86620}" dt="2022-03-24T14:23:37.380" v="539" actId="47"/>
        <pc:sldMkLst>
          <pc:docMk/>
          <pc:sldMk cId="3766404393" sldId="281"/>
        </pc:sldMkLst>
        <pc:spChg chg="mod">
          <ac:chgData name="Ashish Dhyani" userId="2354f6a6-ebec-46f7-9264-06323acac027" providerId="ADAL" clId="{E31D7311-3425-41AD-8C8A-85ADDAB86620}" dt="2022-03-24T14:17:19.222" v="504" actId="404"/>
          <ac:spMkLst>
            <pc:docMk/>
            <pc:sldMk cId="3766404393" sldId="281"/>
            <ac:spMk id="2" creationId="{2054DC9C-F593-427D-9F40-726912DF5F85}"/>
          </ac:spMkLst>
        </pc:spChg>
        <pc:spChg chg="del mod">
          <ac:chgData name="Ashish Dhyani" userId="2354f6a6-ebec-46f7-9264-06323acac027" providerId="ADAL" clId="{E31D7311-3425-41AD-8C8A-85ADDAB86620}" dt="2022-03-24T14:16:09.460" v="468" actId="478"/>
          <ac:spMkLst>
            <pc:docMk/>
            <pc:sldMk cId="3766404393" sldId="281"/>
            <ac:spMk id="3" creationId="{8686FCFD-DE24-4C02-AA83-BA4830C83C59}"/>
          </ac:spMkLst>
        </pc:spChg>
        <pc:spChg chg="mod">
          <ac:chgData name="Ashish Dhyani" userId="2354f6a6-ebec-46f7-9264-06323acac027" providerId="ADAL" clId="{E31D7311-3425-41AD-8C8A-85ADDAB86620}" dt="2022-03-24T14:23:25.894" v="538" actId="21"/>
          <ac:spMkLst>
            <pc:docMk/>
            <pc:sldMk cId="3766404393" sldId="281"/>
            <ac:spMk id="8" creationId="{087D1082-B582-4686-A682-ED2E02AC0988}"/>
          </ac:spMkLst>
        </pc:spChg>
        <pc:spChg chg="add del mod">
          <ac:chgData name="Ashish Dhyani" userId="2354f6a6-ebec-46f7-9264-06323acac027" providerId="ADAL" clId="{E31D7311-3425-41AD-8C8A-85ADDAB86620}" dt="2022-03-24T14:16:06.331" v="467" actId="478"/>
          <ac:spMkLst>
            <pc:docMk/>
            <pc:sldMk cId="3766404393" sldId="281"/>
            <ac:spMk id="9" creationId="{3F164E04-F498-46DD-B598-C0C80396ECEC}"/>
          </ac:spMkLst>
        </pc:spChg>
      </pc:sldChg>
      <pc:sldChg chg="add">
        <pc:chgData name="Ashish Dhyani" userId="2354f6a6-ebec-46f7-9264-06323acac027" providerId="ADAL" clId="{E31D7311-3425-41AD-8C8A-85ADDAB86620}" dt="2022-03-25T03:27:01.236" v="1098" actId="2890"/>
        <pc:sldMkLst>
          <pc:docMk/>
          <pc:sldMk cId="2176468645" sldId="282"/>
        </pc:sldMkLst>
      </pc:sldChg>
      <pc:sldChg chg="addSp delSp modSp add del mod ord">
        <pc:chgData name="Ashish Dhyani" userId="2354f6a6-ebec-46f7-9264-06323acac027" providerId="ADAL" clId="{E31D7311-3425-41AD-8C8A-85ADDAB86620}" dt="2022-03-24T14:23:12.998" v="536" actId="47"/>
        <pc:sldMkLst>
          <pc:docMk/>
          <pc:sldMk cId="4014913737" sldId="282"/>
        </pc:sldMkLst>
        <pc:spChg chg="mod">
          <ac:chgData name="Ashish Dhyani" userId="2354f6a6-ebec-46f7-9264-06323acac027" providerId="ADAL" clId="{E31D7311-3425-41AD-8C8A-85ADDAB86620}" dt="2022-03-24T14:23:02.470" v="534" actId="21"/>
          <ac:spMkLst>
            <pc:docMk/>
            <pc:sldMk cId="4014913737" sldId="282"/>
            <ac:spMk id="8" creationId="{087D1082-B582-4686-A682-ED2E02AC0988}"/>
          </ac:spMkLst>
        </pc:spChg>
        <pc:spChg chg="add del">
          <ac:chgData name="Ashish Dhyani" userId="2354f6a6-ebec-46f7-9264-06323acac027" providerId="ADAL" clId="{E31D7311-3425-41AD-8C8A-85ADDAB86620}" dt="2022-03-24T14:17:57.872" v="511" actId="22"/>
          <ac:spMkLst>
            <pc:docMk/>
            <pc:sldMk cId="4014913737" sldId="282"/>
            <ac:spMk id="9" creationId="{47E53091-0D48-4C70-9EE6-E5EDD1044731}"/>
          </ac:spMkLst>
        </pc:spChg>
      </pc:sldChg>
      <pc:sldChg chg="modSp add del mod">
        <pc:chgData name="Ashish Dhyani" userId="2354f6a6-ebec-46f7-9264-06323acac027" providerId="ADAL" clId="{E31D7311-3425-41AD-8C8A-85ADDAB86620}" dt="2022-03-25T03:28:15.408" v="1148" actId="47"/>
        <pc:sldMkLst>
          <pc:docMk/>
          <pc:sldMk cId="470560635" sldId="283"/>
        </pc:sldMkLst>
        <pc:spChg chg="mod">
          <ac:chgData name="Ashish Dhyani" userId="2354f6a6-ebec-46f7-9264-06323acac027" providerId="ADAL" clId="{E31D7311-3425-41AD-8C8A-85ADDAB86620}" dt="2022-03-25T03:28:07.236" v="1146" actId="20577"/>
          <ac:spMkLst>
            <pc:docMk/>
            <pc:sldMk cId="470560635" sldId="283"/>
            <ac:spMk id="2" creationId="{2054DC9C-F593-427D-9F40-726912DF5F85}"/>
          </ac:spMkLst>
        </pc:spChg>
        <pc:spChg chg="mod">
          <ac:chgData name="Ashish Dhyani" userId="2354f6a6-ebec-46f7-9264-06323acac027" providerId="ADAL" clId="{E31D7311-3425-41AD-8C8A-85ADDAB86620}" dt="2022-03-25T03:28:11.013" v="1147" actId="20577"/>
          <ac:spMkLst>
            <pc:docMk/>
            <pc:sldMk cId="470560635" sldId="283"/>
            <ac:spMk id="3" creationId="{8686FCFD-DE24-4C02-AA83-BA4830C83C59}"/>
          </ac:spMkLst>
        </pc:spChg>
      </pc:sldChg>
      <pc:sldChg chg="new del">
        <pc:chgData name="Ashish Dhyani" userId="2354f6a6-ebec-46f7-9264-06323acac027" providerId="ADAL" clId="{E31D7311-3425-41AD-8C8A-85ADDAB86620}" dt="2022-03-25T04:19:54.602" v="1155" actId="47"/>
        <pc:sldMkLst>
          <pc:docMk/>
          <pc:sldMk cId="1690680523" sldId="283"/>
        </pc:sldMkLst>
      </pc:sldChg>
      <pc:sldChg chg="addSp delSp modSp add del mod ord">
        <pc:chgData name="Ashish Dhyani" userId="2354f6a6-ebec-46f7-9264-06323acac027" providerId="ADAL" clId="{E31D7311-3425-41AD-8C8A-85ADDAB86620}" dt="2022-03-24T14:22:55.438" v="533" actId="47"/>
        <pc:sldMkLst>
          <pc:docMk/>
          <pc:sldMk cId="1790301772" sldId="283"/>
        </pc:sldMkLst>
        <pc:spChg chg="del">
          <ac:chgData name="Ashish Dhyani" userId="2354f6a6-ebec-46f7-9264-06323acac027" providerId="ADAL" clId="{E31D7311-3425-41AD-8C8A-85ADDAB86620}" dt="2022-03-24T14:22:03.768" v="523" actId="478"/>
          <ac:spMkLst>
            <pc:docMk/>
            <pc:sldMk cId="1790301772" sldId="283"/>
            <ac:spMk id="2" creationId="{2054DC9C-F593-427D-9F40-726912DF5F85}"/>
          </ac:spMkLst>
        </pc:spChg>
        <pc:spChg chg="add del mod">
          <ac:chgData name="Ashish Dhyani" userId="2354f6a6-ebec-46f7-9264-06323acac027" providerId="ADAL" clId="{E31D7311-3425-41AD-8C8A-85ADDAB86620}" dt="2022-03-24T14:22:10.387" v="526" actId="478"/>
          <ac:spMkLst>
            <pc:docMk/>
            <pc:sldMk cId="1790301772" sldId="283"/>
            <ac:spMk id="4" creationId="{54DF573C-8B76-40AB-A369-0AA8348643AA}"/>
          </ac:spMkLst>
        </pc:spChg>
        <pc:spChg chg="mod">
          <ac:chgData name="Ashish Dhyani" userId="2354f6a6-ebec-46f7-9264-06323acac027" providerId="ADAL" clId="{E31D7311-3425-41AD-8C8A-85ADDAB86620}" dt="2022-03-24T14:22:43.197" v="530" actId="21"/>
          <ac:spMkLst>
            <pc:docMk/>
            <pc:sldMk cId="1790301772" sldId="283"/>
            <ac:spMk id="8" creationId="{087D1082-B582-4686-A682-ED2E02AC0988}"/>
          </ac:spMkLst>
        </pc:spChg>
        <pc:spChg chg="add mod">
          <ac:chgData name="Ashish Dhyani" userId="2354f6a6-ebec-46f7-9264-06323acac027" providerId="ADAL" clId="{E31D7311-3425-41AD-8C8A-85ADDAB86620}" dt="2022-03-24T14:22:20.612" v="529" actId="1076"/>
          <ac:spMkLst>
            <pc:docMk/>
            <pc:sldMk cId="1790301772" sldId="283"/>
            <ac:spMk id="10" creationId="{7F102FB9-7984-4DE1-B41B-6A8A38FC1D86}"/>
          </ac:spMkLst>
        </pc:spChg>
      </pc:sldChg>
      <pc:sldChg chg="modSp add mod">
        <pc:chgData name="Ashish Dhyani" userId="2354f6a6-ebec-46f7-9264-06323acac027" providerId="ADAL" clId="{E31D7311-3425-41AD-8C8A-85ADDAB86620}" dt="2022-03-25T04:21:15.726" v="1265" actId="313"/>
        <pc:sldMkLst>
          <pc:docMk/>
          <pc:sldMk cId="2058953860" sldId="284"/>
        </pc:sldMkLst>
        <pc:spChg chg="mod">
          <ac:chgData name="Ashish Dhyani" userId="2354f6a6-ebec-46f7-9264-06323acac027" providerId="ADAL" clId="{E31D7311-3425-41AD-8C8A-85ADDAB86620}" dt="2022-03-25T04:20:45.505" v="1182" actId="20577"/>
          <ac:spMkLst>
            <pc:docMk/>
            <pc:sldMk cId="2058953860" sldId="284"/>
            <ac:spMk id="2" creationId="{2054DC9C-F593-427D-9F40-726912DF5F85}"/>
          </ac:spMkLst>
        </pc:spChg>
        <pc:spChg chg="mod">
          <ac:chgData name="Ashish Dhyani" userId="2354f6a6-ebec-46f7-9264-06323acac027" providerId="ADAL" clId="{E31D7311-3425-41AD-8C8A-85ADDAB86620}" dt="2022-03-25T04:21:15.726" v="1265" actId="313"/>
          <ac:spMkLst>
            <pc:docMk/>
            <pc:sldMk cId="2058953860" sldId="284"/>
            <ac:spMk id="3" creationId="{8686FCFD-DE24-4C02-AA83-BA4830C83C59}"/>
          </ac:spMkLst>
        </pc:spChg>
      </pc:sldChg>
      <pc:sldChg chg="addSp delSp modSp add mod">
        <pc:chgData name="Ashish Dhyani" userId="2354f6a6-ebec-46f7-9264-06323acac027" providerId="ADAL" clId="{E31D7311-3425-41AD-8C8A-85ADDAB86620}" dt="2022-04-01T03:57:08.699" v="1623" actId="14100"/>
        <pc:sldMkLst>
          <pc:docMk/>
          <pc:sldMk cId="3850243911" sldId="285"/>
        </pc:sldMkLst>
        <pc:spChg chg="mod">
          <ac:chgData name="Ashish Dhyani" userId="2354f6a6-ebec-46f7-9264-06323acac027" providerId="ADAL" clId="{E31D7311-3425-41AD-8C8A-85ADDAB86620}" dt="2022-03-29T08:10:50.677" v="1340" actId="20577"/>
          <ac:spMkLst>
            <pc:docMk/>
            <pc:sldMk cId="3850243911" sldId="285"/>
            <ac:spMk id="2" creationId="{2054DC9C-F593-427D-9F40-726912DF5F85}"/>
          </ac:spMkLst>
        </pc:spChg>
        <pc:spChg chg="mod">
          <ac:chgData name="Ashish Dhyani" userId="2354f6a6-ebec-46f7-9264-06323acac027" providerId="ADAL" clId="{E31D7311-3425-41AD-8C8A-85ADDAB86620}" dt="2022-04-01T03:56:44.892" v="1614" actId="20577"/>
          <ac:spMkLst>
            <pc:docMk/>
            <pc:sldMk cId="3850243911" sldId="285"/>
            <ac:spMk id="3" creationId="{8686FCFD-DE24-4C02-AA83-BA4830C83C59}"/>
          </ac:spMkLst>
        </pc:spChg>
        <pc:spChg chg="add del mod">
          <ac:chgData name="Ashish Dhyani" userId="2354f6a6-ebec-46f7-9264-06323acac027" providerId="ADAL" clId="{E31D7311-3425-41AD-8C8A-85ADDAB86620}" dt="2022-04-01T03:56:49.995" v="1616" actId="478"/>
          <ac:spMkLst>
            <pc:docMk/>
            <pc:sldMk cId="3850243911" sldId="285"/>
            <ac:spMk id="8" creationId="{7C7F26F2-E168-4A1A-BE9E-D9695E00FA65}"/>
          </ac:spMkLst>
        </pc:spChg>
        <pc:spChg chg="add del mod">
          <ac:chgData name="Ashish Dhyani" userId="2354f6a6-ebec-46f7-9264-06323acac027" providerId="ADAL" clId="{E31D7311-3425-41AD-8C8A-85ADDAB86620}" dt="2022-03-29T08:11:28.941" v="1344"/>
          <ac:spMkLst>
            <pc:docMk/>
            <pc:sldMk cId="3850243911" sldId="285"/>
            <ac:spMk id="9" creationId="{900D7308-FF90-4B6E-986B-DF6C811A163C}"/>
          </ac:spMkLst>
        </pc:spChg>
        <pc:picChg chg="add mod">
          <ac:chgData name="Ashish Dhyani" userId="2354f6a6-ebec-46f7-9264-06323acac027" providerId="ADAL" clId="{E31D7311-3425-41AD-8C8A-85ADDAB86620}" dt="2022-04-01T03:57:08.699" v="1623" actId="14100"/>
          <ac:picMkLst>
            <pc:docMk/>
            <pc:sldMk cId="3850243911" sldId="285"/>
            <ac:picMk id="5" creationId="{51E225AA-73D4-4A75-9A56-C944AF686F9C}"/>
          </ac:picMkLst>
        </pc:picChg>
      </pc:sldChg>
      <pc:sldChg chg="addSp delSp modSp add mod">
        <pc:chgData name="Ashish Dhyani" userId="2354f6a6-ebec-46f7-9264-06323acac027" providerId="ADAL" clId="{E31D7311-3425-41AD-8C8A-85ADDAB86620}" dt="2022-04-01T03:50:33.369" v="1570" actId="14100"/>
        <pc:sldMkLst>
          <pc:docMk/>
          <pc:sldMk cId="3837546581" sldId="286"/>
        </pc:sldMkLst>
        <pc:spChg chg="mod">
          <ac:chgData name="Ashish Dhyani" userId="2354f6a6-ebec-46f7-9264-06323acac027" providerId="ADAL" clId="{E31D7311-3425-41AD-8C8A-85ADDAB86620}" dt="2022-03-29T08:14:56.406" v="1411" actId="20577"/>
          <ac:spMkLst>
            <pc:docMk/>
            <pc:sldMk cId="3837546581" sldId="286"/>
            <ac:spMk id="2" creationId="{2054DC9C-F593-427D-9F40-726912DF5F85}"/>
          </ac:spMkLst>
        </pc:spChg>
        <pc:spChg chg="mod">
          <ac:chgData name="Ashish Dhyani" userId="2354f6a6-ebec-46f7-9264-06323acac027" providerId="ADAL" clId="{E31D7311-3425-41AD-8C8A-85ADDAB86620}" dt="2022-04-01T03:50:28.059" v="1569" actId="1076"/>
          <ac:spMkLst>
            <pc:docMk/>
            <pc:sldMk cId="3837546581" sldId="286"/>
            <ac:spMk id="3" creationId="{8686FCFD-DE24-4C02-AA83-BA4830C83C59}"/>
          </ac:spMkLst>
        </pc:spChg>
        <pc:spChg chg="del mod">
          <ac:chgData name="Ashish Dhyani" userId="2354f6a6-ebec-46f7-9264-06323acac027" providerId="ADAL" clId="{E31D7311-3425-41AD-8C8A-85ADDAB86620}" dt="2022-03-29T08:16:09.905" v="1416" actId="478"/>
          <ac:spMkLst>
            <pc:docMk/>
            <pc:sldMk cId="3837546581" sldId="286"/>
            <ac:spMk id="8" creationId="{7C7F26F2-E168-4A1A-BE9E-D9695E00FA65}"/>
          </ac:spMkLst>
        </pc:spChg>
        <pc:picChg chg="add del mod">
          <ac:chgData name="Ashish Dhyani" userId="2354f6a6-ebec-46f7-9264-06323acac027" providerId="ADAL" clId="{E31D7311-3425-41AD-8C8A-85ADDAB86620}" dt="2022-04-01T03:49:52.469" v="1557" actId="478"/>
          <ac:picMkLst>
            <pc:docMk/>
            <pc:sldMk cId="3837546581" sldId="286"/>
            <ac:picMk id="5" creationId="{AB78039F-5594-4DD3-AD36-6E92000A7B74}"/>
          </ac:picMkLst>
        </pc:picChg>
        <pc:picChg chg="add mod">
          <ac:chgData name="Ashish Dhyani" userId="2354f6a6-ebec-46f7-9264-06323acac027" providerId="ADAL" clId="{E31D7311-3425-41AD-8C8A-85ADDAB86620}" dt="2022-04-01T03:50:33.369" v="1570" actId="14100"/>
          <ac:picMkLst>
            <pc:docMk/>
            <pc:sldMk cId="3837546581" sldId="286"/>
            <ac:picMk id="6" creationId="{D65858A3-C5D1-4C39-B702-095CEC7DE032}"/>
          </ac:picMkLst>
        </pc:picChg>
      </pc:sldChg>
      <pc:sldChg chg="addSp delSp modSp add mod">
        <pc:chgData name="Ashish Dhyani" userId="2354f6a6-ebec-46f7-9264-06323acac027" providerId="ADAL" clId="{E31D7311-3425-41AD-8C8A-85ADDAB86620}" dt="2022-04-01T03:44:54.689" v="1556" actId="20577"/>
        <pc:sldMkLst>
          <pc:docMk/>
          <pc:sldMk cId="2534628022" sldId="287"/>
        </pc:sldMkLst>
        <pc:spChg chg="mod">
          <ac:chgData name="Ashish Dhyani" userId="2354f6a6-ebec-46f7-9264-06323acac027" providerId="ADAL" clId="{E31D7311-3425-41AD-8C8A-85ADDAB86620}" dt="2022-03-29T08:34:05.978" v="1430" actId="20577"/>
          <ac:spMkLst>
            <pc:docMk/>
            <pc:sldMk cId="2534628022" sldId="287"/>
            <ac:spMk id="2" creationId="{2054DC9C-F593-427D-9F40-726912DF5F85}"/>
          </ac:spMkLst>
        </pc:spChg>
        <pc:spChg chg="mod">
          <ac:chgData name="Ashish Dhyani" userId="2354f6a6-ebec-46f7-9264-06323acac027" providerId="ADAL" clId="{E31D7311-3425-41AD-8C8A-85ADDAB86620}" dt="2022-04-01T03:44:54.689" v="1556" actId="20577"/>
          <ac:spMkLst>
            <pc:docMk/>
            <pc:sldMk cId="2534628022" sldId="287"/>
            <ac:spMk id="3" creationId="{8686FCFD-DE24-4C02-AA83-BA4830C83C59}"/>
          </ac:spMkLst>
        </pc:spChg>
        <pc:picChg chg="add del mod">
          <ac:chgData name="Ashish Dhyani" userId="2354f6a6-ebec-46f7-9264-06323acac027" providerId="ADAL" clId="{E31D7311-3425-41AD-8C8A-85ADDAB86620}" dt="2022-04-01T03:44:13.157" v="1544" actId="478"/>
          <ac:picMkLst>
            <pc:docMk/>
            <pc:sldMk cId="2534628022" sldId="287"/>
            <ac:picMk id="5" creationId="{29377371-46E6-4874-9D8B-61E6302914D2}"/>
          </ac:picMkLst>
        </pc:picChg>
        <pc:picChg chg="add mod">
          <ac:chgData name="Ashish Dhyani" userId="2354f6a6-ebec-46f7-9264-06323acac027" providerId="ADAL" clId="{E31D7311-3425-41AD-8C8A-85ADDAB86620}" dt="2022-04-01T03:44:41.854" v="1553" actId="14100"/>
          <ac:picMkLst>
            <pc:docMk/>
            <pc:sldMk cId="2534628022" sldId="287"/>
            <ac:picMk id="6" creationId="{474DBA55-F8A1-45E4-8EBA-A1878B363393}"/>
          </ac:picMkLst>
        </pc:picChg>
      </pc:sldChg>
      <pc:sldChg chg="addSp delSp modSp add mod">
        <pc:chgData name="Ashish Dhyani" userId="2354f6a6-ebec-46f7-9264-06323acac027" providerId="ADAL" clId="{E31D7311-3425-41AD-8C8A-85ADDAB86620}" dt="2022-04-01T03:39:05.629" v="1543" actId="1076"/>
        <pc:sldMkLst>
          <pc:docMk/>
          <pc:sldMk cId="554804420" sldId="288"/>
        </pc:sldMkLst>
        <pc:spChg chg="mod">
          <ac:chgData name="Ashish Dhyani" userId="2354f6a6-ebec-46f7-9264-06323acac027" providerId="ADAL" clId="{E31D7311-3425-41AD-8C8A-85ADDAB86620}" dt="2022-04-01T03:28:59.088" v="1472" actId="20577"/>
          <ac:spMkLst>
            <pc:docMk/>
            <pc:sldMk cId="554804420" sldId="288"/>
            <ac:spMk id="2" creationId="{2054DC9C-F593-427D-9F40-726912DF5F85}"/>
          </ac:spMkLst>
        </pc:spChg>
        <pc:spChg chg="mod">
          <ac:chgData name="Ashish Dhyani" userId="2354f6a6-ebec-46f7-9264-06323acac027" providerId="ADAL" clId="{E31D7311-3425-41AD-8C8A-85ADDAB86620}" dt="2022-04-01T03:32:05.910" v="1533" actId="5793"/>
          <ac:spMkLst>
            <pc:docMk/>
            <pc:sldMk cId="554804420" sldId="288"/>
            <ac:spMk id="3" creationId="{8686FCFD-DE24-4C02-AA83-BA4830C83C59}"/>
          </ac:spMkLst>
        </pc:spChg>
        <pc:picChg chg="del">
          <ac:chgData name="Ashish Dhyani" userId="2354f6a6-ebec-46f7-9264-06323acac027" providerId="ADAL" clId="{E31D7311-3425-41AD-8C8A-85ADDAB86620}" dt="2022-04-01T03:28:46.997" v="1463" actId="478"/>
          <ac:picMkLst>
            <pc:docMk/>
            <pc:sldMk cId="554804420" sldId="288"/>
            <ac:picMk id="5" creationId="{29377371-46E6-4874-9D8B-61E6302914D2}"/>
          </ac:picMkLst>
        </pc:picChg>
        <pc:picChg chg="add mod">
          <ac:chgData name="Ashish Dhyani" userId="2354f6a6-ebec-46f7-9264-06323acac027" providerId="ADAL" clId="{E31D7311-3425-41AD-8C8A-85ADDAB86620}" dt="2022-04-01T03:39:05.629" v="1543" actId="1076"/>
          <ac:picMkLst>
            <pc:docMk/>
            <pc:sldMk cId="554804420" sldId="288"/>
            <ac:picMk id="6" creationId="{936AC5DA-E4E4-4F7C-86C6-F4E722345490}"/>
          </ac:picMkLst>
        </pc:picChg>
        <pc:picChg chg="add del mod">
          <ac:chgData name="Ashish Dhyani" userId="2354f6a6-ebec-46f7-9264-06323acac027" providerId="ADAL" clId="{E31D7311-3425-41AD-8C8A-85ADDAB86620}" dt="2022-04-01T03:38:33.944" v="1534" actId="478"/>
          <ac:picMkLst>
            <pc:docMk/>
            <pc:sldMk cId="554804420" sldId="288"/>
            <ac:picMk id="1026" creationId="{176CA1B6-AC16-4969-8825-A27135442FB9}"/>
          </ac:picMkLst>
        </pc:picChg>
      </pc:sldChg>
      <pc:sldChg chg="delSp modSp add del mod">
        <pc:chgData name="Ashish Dhyani" userId="2354f6a6-ebec-46f7-9264-06323acac027" providerId="ADAL" clId="{E31D7311-3425-41AD-8C8A-85ADDAB86620}" dt="2022-03-29T09:47:50.844" v="1461" actId="2696"/>
        <pc:sldMkLst>
          <pc:docMk/>
          <pc:sldMk cId="1675715290" sldId="288"/>
        </pc:sldMkLst>
        <pc:spChg chg="mod">
          <ac:chgData name="Ashish Dhyani" userId="2354f6a6-ebec-46f7-9264-06323acac027" providerId="ADAL" clId="{E31D7311-3425-41AD-8C8A-85ADDAB86620}" dt="2022-03-29T09:41:35.940" v="1459" actId="20577"/>
          <ac:spMkLst>
            <pc:docMk/>
            <pc:sldMk cId="1675715290" sldId="288"/>
            <ac:spMk id="2" creationId="{2054DC9C-F593-427D-9F40-726912DF5F85}"/>
          </ac:spMkLst>
        </pc:spChg>
        <pc:picChg chg="del">
          <ac:chgData name="Ashish Dhyani" userId="2354f6a6-ebec-46f7-9264-06323acac027" providerId="ADAL" clId="{E31D7311-3425-41AD-8C8A-85ADDAB86620}" dt="2022-03-29T09:42:48.467" v="1460" actId="478"/>
          <ac:picMkLst>
            <pc:docMk/>
            <pc:sldMk cId="1675715290" sldId="288"/>
            <ac:picMk id="5" creationId="{29377371-46E6-4874-9D8B-61E6302914D2}"/>
          </ac:picMkLst>
        </pc:picChg>
      </pc:sldChg>
      <pc:sldChg chg="addSp delSp modSp add mod">
        <pc:chgData name="Ashish Dhyani" userId="2354f6a6-ebec-46f7-9264-06323acac027" providerId="ADAL" clId="{E31D7311-3425-41AD-8C8A-85ADDAB86620}" dt="2022-04-01T04:22:58.130" v="1699" actId="14100"/>
        <pc:sldMkLst>
          <pc:docMk/>
          <pc:sldMk cId="486566147" sldId="289"/>
        </pc:sldMkLst>
        <pc:spChg chg="mod">
          <ac:chgData name="Ashish Dhyani" userId="2354f6a6-ebec-46f7-9264-06323acac027" providerId="ADAL" clId="{E31D7311-3425-41AD-8C8A-85ADDAB86620}" dt="2022-04-01T04:04:09.066" v="1630" actId="20577"/>
          <ac:spMkLst>
            <pc:docMk/>
            <pc:sldMk cId="486566147" sldId="289"/>
            <ac:spMk id="2" creationId="{2054DC9C-F593-427D-9F40-726912DF5F85}"/>
          </ac:spMkLst>
        </pc:spChg>
        <pc:spChg chg="mod">
          <ac:chgData name="Ashish Dhyani" userId="2354f6a6-ebec-46f7-9264-06323acac027" providerId="ADAL" clId="{E31D7311-3425-41AD-8C8A-85ADDAB86620}" dt="2022-04-01T04:04:31.658" v="1669" actId="20577"/>
          <ac:spMkLst>
            <pc:docMk/>
            <pc:sldMk cId="486566147" sldId="289"/>
            <ac:spMk id="3" creationId="{8686FCFD-DE24-4C02-AA83-BA4830C83C59}"/>
          </ac:spMkLst>
        </pc:spChg>
        <pc:picChg chg="add mod">
          <ac:chgData name="Ashish Dhyani" userId="2354f6a6-ebec-46f7-9264-06323acac027" providerId="ADAL" clId="{E31D7311-3425-41AD-8C8A-85ADDAB86620}" dt="2022-04-01T04:22:58.130" v="1699" actId="14100"/>
          <ac:picMkLst>
            <pc:docMk/>
            <pc:sldMk cId="486566147" sldId="289"/>
            <ac:picMk id="5" creationId="{A102E937-8EF5-4146-B122-62CEB1664E2F}"/>
          </ac:picMkLst>
        </pc:picChg>
        <pc:picChg chg="del">
          <ac:chgData name="Ashish Dhyani" userId="2354f6a6-ebec-46f7-9264-06323acac027" providerId="ADAL" clId="{E31D7311-3425-41AD-8C8A-85ADDAB86620}" dt="2022-04-01T04:04:42.170" v="1670" actId="478"/>
          <ac:picMkLst>
            <pc:docMk/>
            <pc:sldMk cId="486566147" sldId="289"/>
            <ac:picMk id="6" creationId="{936AC5DA-E4E4-4F7C-86C6-F4E722345490}"/>
          </ac:picMkLst>
        </pc:picChg>
      </pc:sldChg>
      <pc:sldChg chg="addSp modSp add mod">
        <pc:chgData name="Ashish Dhyani" userId="2354f6a6-ebec-46f7-9264-06323acac027" providerId="ADAL" clId="{E31D7311-3425-41AD-8C8A-85ADDAB86620}" dt="2022-04-01T04:18:57.050" v="1694" actId="1076"/>
        <pc:sldMkLst>
          <pc:docMk/>
          <pc:sldMk cId="811796740" sldId="290"/>
        </pc:sldMkLst>
        <pc:spChg chg="mod">
          <ac:chgData name="Ashish Dhyani" userId="2354f6a6-ebec-46f7-9264-06323acac027" providerId="ADAL" clId="{E31D7311-3425-41AD-8C8A-85ADDAB86620}" dt="2022-04-01T04:11:32.479" v="1682" actId="20577"/>
          <ac:spMkLst>
            <pc:docMk/>
            <pc:sldMk cId="811796740" sldId="290"/>
            <ac:spMk id="2" creationId="{2054DC9C-F593-427D-9F40-726912DF5F85}"/>
          </ac:spMkLst>
        </pc:spChg>
        <pc:spChg chg="mod">
          <ac:chgData name="Ashish Dhyani" userId="2354f6a6-ebec-46f7-9264-06323acac027" providerId="ADAL" clId="{E31D7311-3425-41AD-8C8A-85ADDAB86620}" dt="2022-04-01T04:17:58.545" v="1685" actId="113"/>
          <ac:spMkLst>
            <pc:docMk/>
            <pc:sldMk cId="811796740" sldId="290"/>
            <ac:spMk id="3" creationId="{8686FCFD-DE24-4C02-AA83-BA4830C83C59}"/>
          </ac:spMkLst>
        </pc:spChg>
        <pc:picChg chg="add mod">
          <ac:chgData name="Ashish Dhyani" userId="2354f6a6-ebec-46f7-9264-06323acac027" providerId="ADAL" clId="{E31D7311-3425-41AD-8C8A-85ADDAB86620}" dt="2022-04-01T04:18:57.050" v="1694" actId="1076"/>
          <ac:picMkLst>
            <pc:docMk/>
            <pc:sldMk cId="811796740" sldId="290"/>
            <ac:picMk id="5" creationId="{3C2C82B1-6B6C-4529-B6D9-504247C9714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9B67-74FF-4E99-A568-B92E7CE498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D1AB48-388C-41B2-808C-BEB2AE9F8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BABDB-1F44-4F95-A9E2-0DFEAB17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3C71-5C46-4D52-AAE0-67B29F76B93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4EAF6-3FC0-4B23-BA1B-DEBBD9ECC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C52ED-4EEE-45B6-BD9D-0CE431E6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A0607-7473-4C0E-A4DA-54FEEC4F3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1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FDB9-5206-4F86-B970-6E3DE868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D6896-35D2-497C-BFCF-9C831DAB7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608EA-A514-49EC-B232-84D39598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3C71-5C46-4D52-AAE0-67B29F76B93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20E5-90CC-4793-8CFB-5A0903F51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61AD5-0CF2-4294-85F0-9F7D5E15D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A0607-7473-4C0E-A4DA-54FEEC4F3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5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FA180-974B-4BCA-9589-7191F04A0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868B97-D01A-4CA2-9921-C1CC5F4DA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0B768-8703-47ED-81BB-C96C052AB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3C71-5C46-4D52-AAE0-67B29F76B93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30D36-2130-44E8-80C5-2542D755D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C4CF6-52F1-4CB4-94DE-21271435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A0607-7473-4C0E-A4DA-54FEEC4F3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0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6808-8B2C-4B3F-A9D2-72F096D56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2D3D-E5A1-41DA-919B-16A7AB638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256F-42C7-4255-BBB9-DBEB9BB6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3C71-5C46-4D52-AAE0-67B29F76B93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3CDB0-7007-444F-BBBB-2A1820C7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2A333-4F66-4E35-89A9-FF4DBEDE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A0607-7473-4C0E-A4DA-54FEEC4F3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5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813E-1433-4F69-A71D-8055D4D0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50692-3DE1-4606-B87D-E4BAC10EE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C3C17-2394-4D17-98A2-B64B83A35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3C71-5C46-4D52-AAE0-67B29F76B93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17151-3B62-41AA-B8DA-FECEB77AB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095D4-7CEC-4A18-90CD-16CE895A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A0607-7473-4C0E-A4DA-54FEEC4F3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85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52B8-59CA-40F9-BF6E-B2B23B44A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6105C-A261-4FDA-9135-1EFE2B79C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E3B10-1528-41C8-9341-618B68D15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668F7-0F27-4812-AAF5-622E56A73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3C71-5C46-4D52-AAE0-67B29F76B93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1BBE-E3A7-4A68-9DBB-173E66D47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7F816-C5F1-4C9B-AB6B-AD382921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A0607-7473-4C0E-A4DA-54FEEC4F3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71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0395-C64C-4CD3-B8FC-08436815D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DC1D-E2E2-4380-B2B6-D0D079B78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02D73-C9E3-453F-9535-1943A2CB6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12F78C-9A57-4959-B82D-4745AB65B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F7AE78-A49B-4E11-A880-480969299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BD99B0-AB32-4908-9720-A809EE589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3C71-5C46-4D52-AAE0-67B29F76B93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6BEE9A-7201-4176-B72A-B669246CC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C10CD-A6AA-41B4-83F4-539C32BD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A0607-7473-4C0E-A4DA-54FEEC4F3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0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465B7-C81B-49A3-819B-3BED73AE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19061-EFA3-4F71-BEFE-D50029203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3C71-5C46-4D52-AAE0-67B29F76B93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ED6FE-868B-452B-AFF7-13969A868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2E4CA-C080-4EAF-AE71-996AD694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A0607-7473-4C0E-A4DA-54FEEC4F3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89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095AFB-736E-4ECA-A783-B5E6E4915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3C71-5C46-4D52-AAE0-67B29F76B93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38901-002F-4DEC-88B2-7CCEFB958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91040-1C8E-4041-BFF4-4BDB5505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A0607-7473-4C0E-A4DA-54FEEC4F3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9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C87F-8810-4467-9D41-7E7BCDDC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4B11E-DDF6-43AD-B7E7-5AEA9DD0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82B54-0CAB-4180-8693-70868319D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09CC9-1A29-47B6-8483-C12A9DF6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3C71-5C46-4D52-AAE0-67B29F76B93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525C7-2525-46BB-B270-66F9BC90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535ED-7BB4-473E-9B1F-FD4A2985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A0607-7473-4C0E-A4DA-54FEEC4F3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92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93AB-0DAC-4386-A557-0683567C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828F38-A1C6-4648-8702-DF186B6748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90289-2889-4ACA-8038-4018D3677B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78F6F-57C9-4B44-A2FF-B90DD613A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3C71-5C46-4D52-AAE0-67B29F76B93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67136C-A4E1-46FD-BB9C-9A35EA31A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51C0E-E1E5-454E-8BFE-3D9AEBA0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A0607-7473-4C0E-A4DA-54FEEC4F3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5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C84D6A-B5E0-44E8-8097-6CD1CBAC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22424-32F8-4506-9B09-75DD3C0D2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BD5BE-F255-4E43-AB4A-157082DBE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13C71-5C46-4D52-AAE0-67B29F76B93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0F7C9-AAD4-433E-9899-4DF7BCE31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74B24-9470-4782-9176-1FE7F0C09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A0607-7473-4C0E-A4DA-54FEEC4F3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4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3" name="Graphic 332" descr="Head with Gears">
            <a:extLst>
              <a:ext uri="{FF2B5EF4-FFF2-40B4-BE49-F238E27FC236}">
                <a16:creationId xmlns:a16="http://schemas.microsoft.com/office/drawing/2014/main" id="{588C3438-F9D2-4BAD-8A67-818801194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239" y="1525536"/>
            <a:ext cx="3775459" cy="3775459"/>
          </a:xfrm>
          <a:prstGeom prst="rect">
            <a:avLst/>
          </a:prstGeom>
        </p:spPr>
      </p:pic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Right Triangle 8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4DC9C-F593-427D-9F40-726912DF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5961" y="962526"/>
            <a:ext cx="5384800" cy="3210689"/>
          </a:xfrm>
        </p:spPr>
        <p:txBody>
          <a:bodyPr anchor="b">
            <a:normAutofit/>
          </a:bodyPr>
          <a:lstStyle/>
          <a:p>
            <a:pPr algn="l"/>
            <a:r>
              <a:rPr lang="en-US" sz="7200"/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6FCFD-DE24-4C02-AA83-BA4830C8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5961" y="4269462"/>
            <a:ext cx="4048760" cy="1095017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A path to Clean Code.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3E5D956-BE2B-4E33-8CE4-7DE6053DA89E}"/>
              </a:ext>
            </a:extLst>
          </p:cNvPr>
          <p:cNvSpPr txBox="1">
            <a:spLocks/>
          </p:cNvSpPr>
          <p:nvPr/>
        </p:nvSpPr>
        <p:spPr>
          <a:xfrm>
            <a:off x="9425539" y="5617602"/>
            <a:ext cx="4048760" cy="10950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By Ashish Dhyani</a:t>
            </a:r>
          </a:p>
        </p:txBody>
      </p:sp>
    </p:spTree>
    <p:extLst>
      <p:ext uri="{BB962C8B-B14F-4D97-AF65-F5344CB8AC3E}">
        <p14:creationId xmlns:p14="http://schemas.microsoft.com/office/powerpoint/2010/main" val="3896796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Right Triangle 6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856CB-99CD-41A4-9E40-0F629A739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961" y="962526"/>
            <a:ext cx="5384800" cy="3210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are the Design Patterns ?</a:t>
            </a:r>
          </a:p>
        </p:txBody>
      </p:sp>
      <p:pic>
        <p:nvPicPr>
          <p:cNvPr id="6" name="Picture 5" descr="Young businessman thinking">
            <a:extLst>
              <a:ext uri="{FF2B5EF4-FFF2-40B4-BE49-F238E27FC236}">
                <a16:creationId xmlns:a16="http://schemas.microsoft.com/office/drawing/2014/main" id="{FD73ADB7-5EE5-4404-B87B-5CFFAA1EE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5" y="839805"/>
            <a:ext cx="2276665" cy="51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6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4DC9C-F593-427D-9F40-726912DF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160" y="782320"/>
            <a:ext cx="6075679" cy="2166615"/>
          </a:xfrm>
        </p:spPr>
        <p:txBody>
          <a:bodyPr anchor="b">
            <a:normAutofit/>
          </a:bodyPr>
          <a:lstStyle/>
          <a:p>
            <a:pPr algn="l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 Patterns 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6FCFD-DE24-4C02-AA83-BA4830C8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6721" y="3251768"/>
            <a:ext cx="6040106" cy="1909512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In software development, a patterns (or design pattern) is a written document that describes a general solution to a design problem that recurs repeatedly in many projects. Software designers adapt the pattern solution to their specific project.</a:t>
            </a:r>
          </a:p>
        </p:txBody>
      </p:sp>
      <p:pic>
        <p:nvPicPr>
          <p:cNvPr id="12" name="Picture 11" descr="Young businessman thumbs up">
            <a:extLst>
              <a:ext uri="{FF2B5EF4-FFF2-40B4-BE49-F238E27FC236}">
                <a16:creationId xmlns:a16="http://schemas.microsoft.com/office/drawing/2014/main" id="{D4860B7C-4D08-478E-A2D2-926A71D5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954982"/>
            <a:ext cx="1593262" cy="518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2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4DC9C-F593-427D-9F40-726912DF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571" y="1957137"/>
            <a:ext cx="5119304" cy="1063692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 Patterns 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6FCFD-DE24-4C02-AA83-BA4830C8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6931" y="1611463"/>
            <a:ext cx="6040106" cy="2358958"/>
          </a:xfrm>
        </p:spPr>
        <p:txBody>
          <a:bodyPr anchor="t"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dirty="0"/>
              <a:t>Creational</a:t>
            </a:r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Structural</a:t>
            </a:r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Behavioral</a:t>
            </a:r>
          </a:p>
        </p:txBody>
      </p:sp>
    </p:spTree>
    <p:extLst>
      <p:ext uri="{BB962C8B-B14F-4D97-AF65-F5344CB8AC3E}">
        <p14:creationId xmlns:p14="http://schemas.microsoft.com/office/powerpoint/2010/main" val="1348251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4DC9C-F593-427D-9F40-726912DF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992" y="854214"/>
            <a:ext cx="6075679" cy="2166615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/>
              <a:t>Creational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6FCFD-DE24-4C02-AA83-BA4830C8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6721" y="1544609"/>
            <a:ext cx="6040106" cy="1909512"/>
          </a:xfrm>
        </p:spPr>
        <p:txBody>
          <a:bodyPr anchor="t"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Singleton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Factory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Abstract Factory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Builder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Protype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87D1082-B582-4686-A682-ED2E02AC0988}"/>
              </a:ext>
            </a:extLst>
          </p:cNvPr>
          <p:cNvSpPr txBox="1">
            <a:spLocks/>
          </p:cNvSpPr>
          <p:nvPr/>
        </p:nvSpPr>
        <p:spPr>
          <a:xfrm>
            <a:off x="838468" y="3644104"/>
            <a:ext cx="3873900" cy="22791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Creation patterns are ones that create objects, rather than having to instantiate objects directly. This gives the program more flexibility in deciding which objects need to be created for a given case.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54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4DC9C-F593-427D-9F40-726912DF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896" y="-4368"/>
            <a:ext cx="6075679" cy="2166615"/>
          </a:xfrm>
        </p:spPr>
        <p:txBody>
          <a:bodyPr anchor="b">
            <a:normAutofit/>
          </a:bodyPr>
          <a:lstStyle/>
          <a:p>
            <a:pPr algn="l"/>
            <a:r>
              <a:rPr lang="en-US" sz="6600" dirty="0"/>
              <a:t>Singleton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6FCFD-DE24-4C02-AA83-BA4830C8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896" y="2717395"/>
            <a:ext cx="4686167" cy="3354541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estricts object creation for a class to only one instance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3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02CA3CC-40DE-4AD4-B922-BBEFE9F46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116" y="1634756"/>
            <a:ext cx="6177916" cy="339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55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4DC9C-F593-427D-9F40-726912DF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3159" y="-47141"/>
            <a:ext cx="9996104" cy="2166615"/>
          </a:xfrm>
        </p:spPr>
        <p:txBody>
          <a:bodyPr anchor="b">
            <a:normAutofit/>
          </a:bodyPr>
          <a:lstStyle/>
          <a:p>
            <a:pPr algn="l"/>
            <a:r>
              <a:rPr lang="en-US" sz="6600" dirty="0"/>
              <a:t>Singleton    VS     Static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75B1C15-59AD-4D1A-803C-45FB6A547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948" y="3082765"/>
            <a:ext cx="9144000" cy="1655762"/>
          </a:xfrm>
        </p:spPr>
        <p:txBody>
          <a:bodyPr/>
          <a:lstStyle/>
          <a:p>
            <a:r>
              <a:rPr lang="en-US" dirty="0"/>
              <a:t>Singleton =  Static + Thread safety + Lazy loading + Capability to pass object as reference</a:t>
            </a:r>
          </a:p>
        </p:txBody>
      </p:sp>
    </p:spTree>
    <p:extLst>
      <p:ext uri="{BB962C8B-B14F-4D97-AF65-F5344CB8AC3E}">
        <p14:creationId xmlns:p14="http://schemas.microsoft.com/office/powerpoint/2010/main" val="435670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4DC9C-F593-427D-9F40-726912DF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896" y="-4368"/>
            <a:ext cx="6075679" cy="2166615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/>
              <a:t>Factory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6FCFD-DE24-4C02-AA83-BA4830C8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896" y="2717395"/>
            <a:ext cx="4686167" cy="3354541"/>
          </a:xfrm>
        </p:spPr>
        <p:txBody>
          <a:bodyPr anchor="t">
            <a:normAutofit/>
          </a:bodyPr>
          <a:lstStyle/>
          <a:p>
            <a:pPr algn="l"/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actory methods deal with the problem of creating objects without having to specify the exact class of the object that will be created.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BFBEFF-80AE-4C9E-BD2D-5994170C4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075" y="1777638"/>
            <a:ext cx="5054514" cy="277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9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4DC9C-F593-427D-9F40-726912DF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575" y="403096"/>
            <a:ext cx="5788425" cy="1209219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Abstract Factory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6FCFD-DE24-4C02-AA83-BA4830C8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899" y="2244465"/>
            <a:ext cx="4686167" cy="3354541"/>
          </a:xfrm>
        </p:spPr>
        <p:txBody>
          <a:bodyPr anchor="t">
            <a:normAutofit/>
          </a:bodyPr>
          <a:lstStyle/>
          <a:p>
            <a:pPr algn="l"/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The abstract factory pattern provides a way to encapsulate a group of individual factories that have a common theme without specifying their concrete classes</a:t>
            </a:r>
            <a:endParaRPr lang="en-US" sz="2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145B2-D519-4D8F-9DF3-6CB910C4F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684" y="1622438"/>
            <a:ext cx="6426454" cy="317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29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4DC9C-F593-427D-9F40-726912DF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575" y="403096"/>
            <a:ext cx="5913388" cy="1209219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Builder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6FCFD-DE24-4C02-AA83-BA4830C8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838" y="1581526"/>
            <a:ext cx="4686167" cy="3354541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C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onstructs complex objects by separating construction and representation.</a:t>
            </a:r>
            <a:endParaRPr lang="en-US" sz="40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991DE9C-5041-4AA9-AFFE-53EC1BF3BBCB}"/>
              </a:ext>
            </a:extLst>
          </p:cNvPr>
          <p:cNvSpPr txBox="1">
            <a:spLocks/>
          </p:cNvSpPr>
          <p:nvPr/>
        </p:nvSpPr>
        <p:spPr>
          <a:xfrm>
            <a:off x="597269" y="3341054"/>
            <a:ext cx="4480057" cy="33545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It provides clear separation between the construction and representation of an object.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It provides better control over construction process.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It supports to change the internal representation of objects.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C66D8-4253-4D30-8ECB-3CC720E93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628" y="665747"/>
            <a:ext cx="6498110" cy="550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03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4DC9C-F593-427D-9F40-726912DF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575" y="403096"/>
            <a:ext cx="5913388" cy="1209219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Prototype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6FCFD-DE24-4C02-AA83-BA4830C8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896" y="2717395"/>
            <a:ext cx="4686167" cy="3354541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C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reates objects by cloning an existing object.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5646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3" name="Graphic 332" descr="Head with Gears">
            <a:extLst>
              <a:ext uri="{FF2B5EF4-FFF2-40B4-BE49-F238E27FC236}">
                <a16:creationId xmlns:a16="http://schemas.microsoft.com/office/drawing/2014/main" id="{588C3438-F9D2-4BAD-8A67-818801194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239" y="1525536"/>
            <a:ext cx="3775459" cy="3775459"/>
          </a:xfrm>
          <a:prstGeom prst="rect">
            <a:avLst/>
          </a:prstGeom>
        </p:spPr>
      </p:pic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Right Triangle 8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4DC9C-F593-427D-9F40-726912DF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5961" y="962526"/>
            <a:ext cx="5384800" cy="3210689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/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6FCFD-DE24-4C02-AA83-BA4830C8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5961" y="4269462"/>
            <a:ext cx="4048760" cy="1095017"/>
          </a:xfrm>
        </p:spPr>
        <p:txBody>
          <a:bodyPr anchor="t">
            <a:normAutofit fontScale="85000" lnSpcReduction="10000"/>
          </a:bodyPr>
          <a:lstStyle/>
          <a:p>
            <a:pPr algn="l"/>
            <a:r>
              <a:rPr lang="en-US" sz="2000" dirty="0"/>
              <a:t>Agenda</a:t>
            </a:r>
          </a:p>
          <a:p>
            <a:pPr algn="l"/>
            <a:r>
              <a:rPr lang="en-US" sz="2000" dirty="0"/>
              <a:t>Why we need it</a:t>
            </a:r>
          </a:p>
          <a:p>
            <a:pPr algn="l"/>
            <a:r>
              <a:rPr lang="en-US" sz="2000" dirty="0"/>
              <a:t>How I come across delivering this session</a:t>
            </a:r>
          </a:p>
        </p:txBody>
      </p:sp>
    </p:spTree>
    <p:extLst>
      <p:ext uri="{BB962C8B-B14F-4D97-AF65-F5344CB8AC3E}">
        <p14:creationId xmlns:p14="http://schemas.microsoft.com/office/powerpoint/2010/main" val="2058953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4DC9C-F593-427D-9F40-726912DF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992" y="854214"/>
            <a:ext cx="6075679" cy="2166615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/>
              <a:t>Structural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6FCFD-DE24-4C02-AA83-BA4830C8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6721" y="1544609"/>
            <a:ext cx="6040106" cy="4188812"/>
          </a:xfrm>
        </p:spPr>
        <p:txBody>
          <a:bodyPr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Adapter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Bridge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Composite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Decorator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Façade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Flyweight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87D1082-B582-4686-A682-ED2E02AC0988}"/>
              </a:ext>
            </a:extLst>
          </p:cNvPr>
          <p:cNvSpPr txBox="1">
            <a:spLocks/>
          </p:cNvSpPr>
          <p:nvPr/>
        </p:nvSpPr>
        <p:spPr>
          <a:xfrm>
            <a:off x="838468" y="3644104"/>
            <a:ext cx="3873900" cy="22791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Structural patterns are concerned with how classes and objects are composed to form larger structures.</a:t>
            </a:r>
          </a:p>
        </p:txBody>
      </p:sp>
    </p:spTree>
    <p:extLst>
      <p:ext uri="{BB962C8B-B14F-4D97-AF65-F5344CB8AC3E}">
        <p14:creationId xmlns:p14="http://schemas.microsoft.com/office/powerpoint/2010/main" val="1537820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4DC9C-F593-427D-9F40-726912DF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575" y="403096"/>
            <a:ext cx="5913388" cy="1209219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Adapter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6FCFD-DE24-4C02-AA83-BA4830C8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896" y="2717395"/>
            <a:ext cx="4686167" cy="3354541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/>
              <a:t>Makes two incompatible system work together</a:t>
            </a:r>
          </a:p>
          <a:p>
            <a:pPr algn="l"/>
            <a:r>
              <a:rPr lang="en-US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It allows reusability of existing functionality.</a:t>
            </a:r>
          </a:p>
          <a:p>
            <a:pPr algn="l"/>
            <a:r>
              <a:rPr lang="en-US" sz="3600" dirty="0"/>
              <a:t>Makes testing easier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225AA-73D4-4A75-9A56-C944AF686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688590"/>
            <a:ext cx="6398025" cy="54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43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4DC9C-F593-427D-9F40-726912DF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575" y="403096"/>
            <a:ext cx="5913388" cy="1209219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Bridge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6FCFD-DE24-4C02-AA83-BA4830C8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74" y="2478480"/>
            <a:ext cx="4095129" cy="3354541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Decouple an abstraction from its implementation so that the two can vary independently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858A3-C5D1-4C39-B702-095CEC7D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516" y="685800"/>
            <a:ext cx="7041681" cy="54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46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4DC9C-F593-427D-9F40-726912DF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575" y="403096"/>
            <a:ext cx="5913388" cy="1209219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Composite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6FCFD-DE24-4C02-AA83-BA4830C8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324" y="1832494"/>
            <a:ext cx="4438942" cy="4048877"/>
          </a:xfrm>
        </p:spPr>
        <p:txBody>
          <a:bodyPr anchor="t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part-whole hierarchy should be represented so that clients can treat part and whole objects uniformly.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part-whole hierarchy should be represented as tree structure.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DBA55-F8A1-45E4-8EBA-A1878B363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242" y="699903"/>
            <a:ext cx="6045783" cy="54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28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4DC9C-F593-427D-9F40-726912DF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575" y="403096"/>
            <a:ext cx="5913388" cy="1209219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Decorator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6FCFD-DE24-4C02-AA83-BA4830C8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575" y="2139610"/>
            <a:ext cx="4329674" cy="3354541"/>
          </a:xfrm>
        </p:spPr>
        <p:txBody>
          <a:bodyPr anchor="t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Decorator pattern allows a user to add new functionality to an existing object without altering its structure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You don’t have to create many classes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6AC5DA-E4E4-4F7C-86C6-F4E722345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810" y="652959"/>
            <a:ext cx="6681615" cy="55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04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4DC9C-F593-427D-9F40-726912DF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575" y="403096"/>
            <a:ext cx="5913388" cy="1209219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Facade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6FCFD-DE24-4C02-AA83-BA4830C8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575" y="2139610"/>
            <a:ext cx="4329674" cy="3354541"/>
          </a:xfrm>
        </p:spPr>
        <p:txBody>
          <a:bodyPr anchor="t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Make complex system simpler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2E937-8EF5-4146-B122-62CEB1664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949" y="674017"/>
            <a:ext cx="6777476" cy="551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66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4DC9C-F593-427D-9F40-726912DF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575" y="403096"/>
            <a:ext cx="5913388" cy="1209219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Flyweight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6FCFD-DE24-4C02-AA83-BA4830C8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575" y="2139610"/>
            <a:ext cx="4329674" cy="3354541"/>
          </a:xfrm>
        </p:spPr>
        <p:txBody>
          <a:bodyPr anchor="t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dealing with large numbers of objects with simple repeated elements that would use a large amount of memory if individually stored.</a:t>
            </a:r>
            <a:endParaRPr lang="en-US" sz="24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C82B1-6B6C-4529-B6D9-504247C97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391" y="643888"/>
            <a:ext cx="6481777" cy="556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96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4DC9C-F593-427D-9F40-726912DF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575" y="403096"/>
            <a:ext cx="5913388" cy="1209219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Proxy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9D84B-925A-467E-BFC4-26C751FDB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744" y="684385"/>
            <a:ext cx="7531287" cy="530296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5D77DB4E-D62C-4EDA-BAD9-3E66C25D1B38}"/>
              </a:ext>
            </a:extLst>
          </p:cNvPr>
          <p:cNvSpPr txBox="1">
            <a:spLocks/>
          </p:cNvSpPr>
          <p:nvPr/>
        </p:nvSpPr>
        <p:spPr>
          <a:xfrm>
            <a:off x="749969" y="2235590"/>
            <a:ext cx="4329674" cy="33545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rgbClr val="202122"/>
                </a:solidFill>
                <a:latin typeface="Arial" panose="020B0604020202020204" pitchFamily="34" charset="0"/>
              </a:rPr>
              <a:t>Controls and manage access to the object they are protecting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741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4DC9C-F593-427D-9F40-726912DF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992" y="854214"/>
            <a:ext cx="6075679" cy="2166615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/>
              <a:t>Behavioral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6FCFD-DE24-4C02-AA83-BA4830C8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6721" y="1544609"/>
            <a:ext cx="6040106" cy="4188812"/>
          </a:xfrm>
        </p:spPr>
        <p:txBody>
          <a:bodyPr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Chain of responsibility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Command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Observer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Strategy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Template Method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Visitor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87D1082-B582-4686-A682-ED2E02AC0988}"/>
              </a:ext>
            </a:extLst>
          </p:cNvPr>
          <p:cNvSpPr txBox="1">
            <a:spLocks/>
          </p:cNvSpPr>
          <p:nvPr/>
        </p:nvSpPr>
        <p:spPr>
          <a:xfrm>
            <a:off x="838468" y="3644104"/>
            <a:ext cx="3873900" cy="22791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solidFill>
                  <a:srgbClr val="525960"/>
                </a:solidFill>
                <a:effectLst/>
                <a:latin typeface="-apple-system"/>
              </a:rPr>
              <a:t>Behavior patterns are concerned with algorithms and the assignment of responsibilities between objects.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872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4DC9C-F593-427D-9F40-726912DF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992" y="854214"/>
            <a:ext cx="6075679" cy="2166615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/>
              <a:t>Chain of responsibility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87D1082-B582-4686-A682-ED2E02AC0988}"/>
              </a:ext>
            </a:extLst>
          </p:cNvPr>
          <p:cNvSpPr txBox="1">
            <a:spLocks/>
          </p:cNvSpPr>
          <p:nvPr/>
        </p:nvSpPr>
        <p:spPr>
          <a:xfrm>
            <a:off x="838468" y="3644104"/>
            <a:ext cx="3873900" cy="22791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solidFill>
                  <a:srgbClr val="525960"/>
                </a:solidFill>
                <a:effectLst/>
                <a:latin typeface="-apple-system"/>
              </a:rPr>
              <a:t>Behavior patterns are concerted with algorithms and the assignment of responsibilities between objects.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31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ight Triangle 14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F49AB-B757-4E34-BA86-52916F36D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FA7D3-B99A-4669-8358-A63311BD8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93" y="626216"/>
            <a:ext cx="10917347" cy="560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98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9B950-02E0-481E-A69A-D39A4E0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99B59-2230-41B9-9B41-350407AE1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8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ight Triangle 14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4B02A5-F3C7-4C34-9AFA-078E2EDDF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304" y="918546"/>
            <a:ext cx="9953776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99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ight Triangle 14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F49AB-B757-4E34-BA86-52916F36D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EFFFA-EC6B-415D-B4CF-9851D785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00" y="614680"/>
            <a:ext cx="10926692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1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ight Triangle 14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F49AB-B757-4E34-BA86-52916F36D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93E80-451D-4759-8A87-9CD6BAF6D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" y="623619"/>
            <a:ext cx="10906760" cy="55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93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Right Triangle 6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856CB-99CD-41A4-9E40-0F629A739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961" y="962526"/>
            <a:ext cx="5384800" cy="3210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the problem?</a:t>
            </a:r>
          </a:p>
        </p:txBody>
      </p:sp>
      <p:pic>
        <p:nvPicPr>
          <p:cNvPr id="6" name="Picture 5" descr="Young businessman thinking">
            <a:extLst>
              <a:ext uri="{FF2B5EF4-FFF2-40B4-BE49-F238E27FC236}">
                <a16:creationId xmlns:a16="http://schemas.microsoft.com/office/drawing/2014/main" id="{FD73ADB7-5EE5-4404-B87B-5CFFAA1EE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5" y="839805"/>
            <a:ext cx="2276665" cy="51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8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1" name="Right Triangle 12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6FCFD-DE24-4C02-AA83-BA4830C8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9631" y="1381704"/>
            <a:ext cx="5958948" cy="4668576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Dirty Code</a:t>
            </a:r>
          </a:p>
          <a:p>
            <a:pPr algn="l"/>
            <a:endParaRPr lang="en-US" sz="3200" dirty="0"/>
          </a:p>
          <a:p>
            <a:pPr marL="457200" indent="-457200" algn="l">
              <a:buAutoNum type="arabicPeriod"/>
            </a:pPr>
            <a:r>
              <a:rPr lang="en-US" dirty="0"/>
              <a:t>Tight coupling.</a:t>
            </a:r>
          </a:p>
          <a:p>
            <a:pPr marL="457200" indent="-457200" algn="l">
              <a:buAutoNum type="arabicPeriod"/>
            </a:pPr>
            <a:r>
              <a:rPr lang="en-US" dirty="0"/>
              <a:t>Bad naming conventions and commenting.</a:t>
            </a:r>
          </a:p>
          <a:p>
            <a:pPr marL="457200" indent="-457200" algn="l">
              <a:buAutoNum type="arabicPeriod"/>
            </a:pPr>
            <a:r>
              <a:rPr lang="en-US" dirty="0"/>
              <a:t>Non optimized handling of objects creations and relationships.</a:t>
            </a:r>
          </a:p>
          <a:p>
            <a:pPr marL="457200" indent="-457200" algn="l">
              <a:buAutoNum type="arabicPeriod"/>
            </a:pPr>
            <a:r>
              <a:rPr lang="en-US" dirty="0"/>
              <a:t>When something changes, need to change at lot of places.</a:t>
            </a:r>
          </a:p>
          <a:p>
            <a:pPr marL="457200" indent="-457200" algn="l">
              <a:buAutoNum type="arabicPeriod"/>
            </a:pPr>
            <a:r>
              <a:rPr lang="en-US" dirty="0"/>
              <a:t>Performance issues.</a:t>
            </a:r>
          </a:p>
        </p:txBody>
      </p:sp>
      <p:pic>
        <p:nvPicPr>
          <p:cNvPr id="11" name="Graphic 10" descr="Newspaper">
            <a:extLst>
              <a:ext uri="{FF2B5EF4-FFF2-40B4-BE49-F238E27FC236}">
                <a16:creationId xmlns:a16="http://schemas.microsoft.com/office/drawing/2014/main" id="{D04DDB99-27EC-40D3-8FCA-783BDB8F1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421" y="1222719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5501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Mop and bucket">
            <a:extLst>
              <a:ext uri="{FF2B5EF4-FFF2-40B4-BE49-F238E27FC236}">
                <a16:creationId xmlns:a16="http://schemas.microsoft.com/office/drawing/2014/main" id="{66C843CA-4040-47B4-A7C5-F15353BC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239" y="1525536"/>
            <a:ext cx="3775459" cy="3775459"/>
          </a:xfrm>
          <a:prstGeom prst="rect">
            <a:avLst/>
          </a:pr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0" name="Right Triangle 10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4DC9C-F593-427D-9F40-726912DF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0041" y="2040881"/>
            <a:ext cx="5558056" cy="1550331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/>
              <a:t>Clean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6FCFD-DE24-4C02-AA83-BA4830C8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8472" y="3677804"/>
            <a:ext cx="4774360" cy="1142849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It is a method to write your application in such a way that is least affected due to change</a:t>
            </a:r>
          </a:p>
        </p:txBody>
      </p:sp>
    </p:spTree>
    <p:extLst>
      <p:ext uri="{BB962C8B-B14F-4D97-AF65-F5344CB8AC3E}">
        <p14:creationId xmlns:p14="http://schemas.microsoft.com/office/powerpoint/2010/main" val="3121539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4010</TotalTime>
  <Words>506</Words>
  <Application>Microsoft Office PowerPoint</Application>
  <PresentationFormat>Widescreen</PresentationFormat>
  <Paragraphs>86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-apple-system</vt:lpstr>
      <vt:lpstr>Arial</vt:lpstr>
      <vt:lpstr>Arial</vt:lpstr>
      <vt:lpstr>Calibri</vt:lpstr>
      <vt:lpstr>Calibri Light</vt:lpstr>
      <vt:lpstr>Office Theme</vt:lpstr>
      <vt:lpstr>Design Patterns</vt:lpstr>
      <vt:lpstr>Design Patterns</vt:lpstr>
      <vt:lpstr>PowerPoint Presentation</vt:lpstr>
      <vt:lpstr>PowerPoint Presentation</vt:lpstr>
      <vt:lpstr>PowerPoint Presentation</vt:lpstr>
      <vt:lpstr>PowerPoint Presentation</vt:lpstr>
      <vt:lpstr>What is the problem?</vt:lpstr>
      <vt:lpstr>PowerPoint Presentation</vt:lpstr>
      <vt:lpstr>Clean code</vt:lpstr>
      <vt:lpstr>What are the Design Patterns ?</vt:lpstr>
      <vt:lpstr>Design Patterns </vt:lpstr>
      <vt:lpstr>Design Patterns </vt:lpstr>
      <vt:lpstr>Creational Patterns</vt:lpstr>
      <vt:lpstr>Singleton</vt:lpstr>
      <vt:lpstr>Singleton    VS     Static</vt:lpstr>
      <vt:lpstr>Factory</vt:lpstr>
      <vt:lpstr>Abstract Factory</vt:lpstr>
      <vt:lpstr>Builder</vt:lpstr>
      <vt:lpstr>Prototype</vt:lpstr>
      <vt:lpstr>Structural Patterns</vt:lpstr>
      <vt:lpstr>Adapter</vt:lpstr>
      <vt:lpstr>Bridge</vt:lpstr>
      <vt:lpstr>Composite</vt:lpstr>
      <vt:lpstr>Decorator</vt:lpstr>
      <vt:lpstr>Facade</vt:lpstr>
      <vt:lpstr>Flyweight</vt:lpstr>
      <vt:lpstr>Proxy</vt:lpstr>
      <vt:lpstr>Behavioral Patterns</vt:lpstr>
      <vt:lpstr>Chain of responsibility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Ashish Dhyani</dc:creator>
  <cp:lastModifiedBy>Ashish Dhyani</cp:lastModifiedBy>
  <cp:revision>5</cp:revision>
  <dcterms:created xsi:type="dcterms:W3CDTF">2022-03-09T07:24:17Z</dcterms:created>
  <dcterms:modified xsi:type="dcterms:W3CDTF">2022-04-07T09:17:52Z</dcterms:modified>
</cp:coreProperties>
</file>